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4" r:id="rId5"/>
    <p:sldMasterId id="214748369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y="5143500" cx="9144000"/>
  <p:notesSz cx="6858000" cy="9144000"/>
  <p:embeddedFontLst>
    <p:embeddedFont>
      <p:font typeface="Montserrat SemiBold"/>
      <p:regular r:id="rId20"/>
      <p:bold r:id="rId21"/>
      <p:italic r:id="rId22"/>
      <p:boldItalic r:id="rId23"/>
    </p:embeddedFont>
    <p:embeddedFont>
      <p:font typeface="Montserrat"/>
      <p:regular r:id="rId24"/>
      <p:bold r:id="rId25"/>
      <p:italic r:id="rId26"/>
      <p:boldItalic r:id="rId27"/>
    </p:embeddedFont>
    <p:embeddedFont>
      <p:font typeface="Fjalla One"/>
      <p:regular r:id="rId28"/>
    </p:embeddedFont>
    <p:embeddedFont>
      <p:font typeface="Barlow Semi Condensed Medium"/>
      <p:regular r:id="rId29"/>
      <p:bold r:id="rId30"/>
      <p:italic r:id="rId31"/>
      <p:boldItalic r:id="rId32"/>
    </p:embeddedFont>
    <p:embeddedFont>
      <p:font typeface="Varela Round"/>
      <p:regular r:id="rId33"/>
    </p:embeddedFont>
    <p:embeddedFont>
      <p:font typeface="Barlow Semi Condensed"/>
      <p:regular r:id="rId34"/>
      <p:bold r:id="rId35"/>
      <p:italic r:id="rId36"/>
      <p:boldItalic r:id="rId37"/>
    </p:embeddedFont>
    <p:embeddedFont>
      <p:font typeface="Fira Sans Extra Condense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2" roundtripDataSignature="AMtx7miOEwFqn3R0Tz1HeUApOTOB/KlsS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italic.fntdata"/><Relationship Id="rId20" Type="http://schemas.openxmlformats.org/officeDocument/2006/relationships/font" Target="fonts/MontserratSemiBold-regular.fntdata"/><Relationship Id="rId42" Type="http://customschemas.google.com/relationships/presentationmetadata" Target="metadata"/><Relationship Id="rId41" Type="http://schemas.openxmlformats.org/officeDocument/2006/relationships/font" Target="fonts/FiraSansExtraCondensed-boldItalic.fntdata"/><Relationship Id="rId22" Type="http://schemas.openxmlformats.org/officeDocument/2006/relationships/font" Target="fonts/MontserratSemiBold-italic.fntdata"/><Relationship Id="rId21" Type="http://schemas.openxmlformats.org/officeDocument/2006/relationships/font" Target="fonts/MontserratSemiBold-bold.fntdata"/><Relationship Id="rId24" Type="http://schemas.openxmlformats.org/officeDocument/2006/relationships/font" Target="fonts/Montserrat-regular.fntdata"/><Relationship Id="rId23" Type="http://schemas.openxmlformats.org/officeDocument/2006/relationships/font" Target="fonts/MontserratSemiBold-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FjallaOne-regular.fntdata"/><Relationship Id="rId27" Type="http://schemas.openxmlformats.org/officeDocument/2006/relationships/font" Target="fonts/Montserra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BarlowSemiCondensedMedium-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BarlowSemiCondensedMedium-italic.fntdata"/><Relationship Id="rId30" Type="http://schemas.openxmlformats.org/officeDocument/2006/relationships/font" Target="fonts/BarlowSemiCondensedMedium-bold.fntdata"/><Relationship Id="rId11" Type="http://schemas.openxmlformats.org/officeDocument/2006/relationships/slide" Target="slides/slide4.xml"/><Relationship Id="rId33" Type="http://schemas.openxmlformats.org/officeDocument/2006/relationships/font" Target="fonts/VarelaRound-regular.fntdata"/><Relationship Id="rId10" Type="http://schemas.openxmlformats.org/officeDocument/2006/relationships/slide" Target="slides/slide3.xml"/><Relationship Id="rId32" Type="http://schemas.openxmlformats.org/officeDocument/2006/relationships/font" Target="fonts/BarlowSemiCondensedMedium-boldItalic.fntdata"/><Relationship Id="rId13" Type="http://schemas.openxmlformats.org/officeDocument/2006/relationships/slide" Target="slides/slide6.xml"/><Relationship Id="rId35" Type="http://schemas.openxmlformats.org/officeDocument/2006/relationships/font" Target="fonts/BarlowSemiCondensed-bold.fntdata"/><Relationship Id="rId12" Type="http://schemas.openxmlformats.org/officeDocument/2006/relationships/slide" Target="slides/slide5.xml"/><Relationship Id="rId34" Type="http://schemas.openxmlformats.org/officeDocument/2006/relationships/font" Target="fonts/BarlowSemiCondensed-regular.fntdata"/><Relationship Id="rId15" Type="http://schemas.openxmlformats.org/officeDocument/2006/relationships/slide" Target="slides/slide8.xml"/><Relationship Id="rId37" Type="http://schemas.openxmlformats.org/officeDocument/2006/relationships/font" Target="fonts/BarlowSemiCondensed-boldItalic.fntdata"/><Relationship Id="rId14" Type="http://schemas.openxmlformats.org/officeDocument/2006/relationships/slide" Target="slides/slide7.xml"/><Relationship Id="rId36" Type="http://schemas.openxmlformats.org/officeDocument/2006/relationships/font" Target="fonts/BarlowSemiCondensed-italic.fntdata"/><Relationship Id="rId17" Type="http://schemas.openxmlformats.org/officeDocument/2006/relationships/slide" Target="slides/slide10.xml"/><Relationship Id="rId39" Type="http://schemas.openxmlformats.org/officeDocument/2006/relationships/font" Target="fonts/FiraSansExtraCondensed-bold.fntdata"/><Relationship Id="rId16" Type="http://schemas.openxmlformats.org/officeDocument/2006/relationships/slide" Target="slides/slide9.xml"/><Relationship Id="rId38" Type="http://schemas.openxmlformats.org/officeDocument/2006/relationships/font" Target="fonts/FiraSansExtraCondensed-regular.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8" name="Google Shape;188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1" name="Google Shape;199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5" name="Google Shape;18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slide is optional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5" name="Google Shape;190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7" name="Google Shape;191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5" name="Google Shape;192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2" name="Google Shape;193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9" name="Shape 1939"/>
        <p:cNvGrpSpPr/>
        <p:nvPr/>
      </p:nvGrpSpPr>
      <p:grpSpPr>
        <a:xfrm>
          <a:off x="0" y="0"/>
          <a:ext cx="0" cy="0"/>
          <a:chOff x="0" y="0"/>
          <a:chExt cx="0" cy="0"/>
        </a:xfrm>
      </p:grpSpPr>
      <p:sp>
        <p:nvSpPr>
          <p:cNvPr id="1940" name="Google Shape;194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older 28">
  <p:cSld name="Image Holder 28">
    <p:spTree>
      <p:nvGrpSpPr>
        <p:cNvPr id="50" name="Shape 50"/>
        <p:cNvGrpSpPr/>
        <p:nvPr/>
      </p:nvGrpSpPr>
      <p:grpSpPr>
        <a:xfrm>
          <a:off x="0" y="0"/>
          <a:ext cx="0" cy="0"/>
          <a:chOff x="0" y="0"/>
          <a:chExt cx="0" cy="0"/>
        </a:xfrm>
      </p:grpSpPr>
      <p:sp>
        <p:nvSpPr>
          <p:cNvPr id="51" name="Google Shape;51;p27"/>
          <p:cNvSpPr txBox="1"/>
          <p:nvPr>
            <p:ph idx="11" type="ftr"/>
          </p:nvPr>
        </p:nvSpPr>
        <p:spPr>
          <a:xfrm>
            <a:off x="5273423" y="4769766"/>
            <a:ext cx="3086100" cy="273900"/>
          </a:xfrm>
          <a:prstGeom prst="rect">
            <a:avLst/>
          </a:prstGeom>
          <a:noFill/>
          <a:ln>
            <a:noFill/>
          </a:ln>
        </p:spPr>
        <p:txBody>
          <a:bodyPr anchorCtr="0" anchor="ctr" bIns="18300" lIns="36625" spcFirstLastPara="1" rIns="36625" wrap="square" tIns="18300">
            <a:noAutofit/>
          </a:bodyPr>
          <a:lstStyle>
            <a:lvl1pPr lvl="0" marR="0" rtl="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p:txBody>
      </p:sp>
      <p:sp>
        <p:nvSpPr>
          <p:cNvPr id="52" name="Google Shape;52;p27"/>
          <p:cNvSpPr txBox="1"/>
          <p:nvPr>
            <p:ph idx="12" type="sldNum"/>
          </p:nvPr>
        </p:nvSpPr>
        <p:spPr>
          <a:xfrm>
            <a:off x="6592434" y="4769766"/>
            <a:ext cx="2057400" cy="273900"/>
          </a:xfrm>
          <a:prstGeom prst="rect">
            <a:avLst/>
          </a:prstGeom>
          <a:noFill/>
          <a:ln>
            <a:noFill/>
          </a:ln>
        </p:spPr>
        <p:txBody>
          <a:bodyPr anchorCtr="0" anchor="ctr" bIns="18300" lIns="36625" spcFirstLastPara="1" rIns="36625" wrap="square" tIns="18300">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3" name="Google Shape;53;p27"/>
          <p:cNvSpPr/>
          <p:nvPr>
            <p:ph idx="2" type="pic"/>
          </p:nvPr>
        </p:nvSpPr>
        <p:spPr>
          <a:xfrm>
            <a:off x="0" y="0"/>
            <a:ext cx="9144000" cy="5143500"/>
          </a:xfrm>
          <a:prstGeom prst="rect">
            <a:avLst/>
          </a:prstGeom>
          <a:solidFill>
            <a:srgbClr val="242529"/>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_Custom Layout">
  <p:cSld name="52_Custom Layout">
    <p:spTree>
      <p:nvGrpSpPr>
        <p:cNvPr id="54" name="Shape 5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55" name="Shape 55"/>
        <p:cNvGrpSpPr/>
        <p:nvPr/>
      </p:nvGrpSpPr>
      <p:grpSpPr>
        <a:xfrm>
          <a:off x="0" y="0"/>
          <a:ext cx="0" cy="0"/>
          <a:chOff x="0" y="0"/>
          <a:chExt cx="0" cy="0"/>
        </a:xfrm>
      </p:grpSpPr>
      <p:sp>
        <p:nvSpPr>
          <p:cNvPr id="56" name="Google Shape;56;p29"/>
          <p:cNvSpPr txBox="1"/>
          <p:nvPr>
            <p:ph idx="10" type="dt"/>
          </p:nvPr>
        </p:nvSpPr>
        <p:spPr>
          <a:xfrm>
            <a:off x="526725" y="4767788"/>
            <a:ext cx="23925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7" name="Google Shape;57;p29"/>
          <p:cNvSpPr txBox="1"/>
          <p:nvPr>
            <p:ph idx="11" type="ftr"/>
          </p:nvPr>
        </p:nvSpPr>
        <p:spPr>
          <a:xfrm>
            <a:off x="3042519" y="4767787"/>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8" name="Google Shape;58;p29"/>
          <p:cNvSpPr txBox="1"/>
          <p:nvPr>
            <p:ph idx="12" type="sldNum"/>
          </p:nvPr>
        </p:nvSpPr>
        <p:spPr>
          <a:xfrm>
            <a:off x="6224954" y="4767787"/>
            <a:ext cx="2419500" cy="2739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9" name="Google Shape;59;p29"/>
          <p:cNvSpPr txBox="1"/>
          <p:nvPr>
            <p:ph idx="1" type="body"/>
          </p:nvPr>
        </p:nvSpPr>
        <p:spPr>
          <a:xfrm>
            <a:off x="526725" y="1543049"/>
            <a:ext cx="3052500" cy="31785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1200"/>
              </a:spcBef>
              <a:spcAft>
                <a:spcPts val="0"/>
              </a:spcAft>
              <a:buClr>
                <a:schemeClr val="dk1"/>
              </a:buClr>
              <a:buSzPts val="1100"/>
              <a:buNone/>
              <a:defRPr sz="1100"/>
            </a:lvl2pPr>
            <a:lvl3pPr indent="-228600" lvl="2" marL="1371600" algn="l">
              <a:lnSpc>
                <a:spcPct val="90000"/>
              </a:lnSpc>
              <a:spcBef>
                <a:spcPts val="1200"/>
              </a:spcBef>
              <a:spcAft>
                <a:spcPts val="0"/>
              </a:spcAft>
              <a:buClr>
                <a:schemeClr val="dk1"/>
              </a:buClr>
              <a:buSzPts val="900"/>
              <a:buNone/>
              <a:defRPr sz="900"/>
            </a:lvl3pPr>
            <a:lvl4pPr indent="-228600" lvl="3" marL="1828800" algn="l">
              <a:lnSpc>
                <a:spcPct val="90000"/>
              </a:lnSpc>
              <a:spcBef>
                <a:spcPts val="1200"/>
              </a:spcBef>
              <a:spcAft>
                <a:spcPts val="0"/>
              </a:spcAft>
              <a:buClr>
                <a:schemeClr val="dk1"/>
              </a:buClr>
              <a:buSzPts val="800"/>
              <a:buNone/>
              <a:defRPr sz="800"/>
            </a:lvl4pPr>
            <a:lvl5pPr indent="-228600" lvl="4" marL="2286000" algn="l">
              <a:lnSpc>
                <a:spcPct val="90000"/>
              </a:lnSpc>
              <a:spcBef>
                <a:spcPts val="1200"/>
              </a:spcBef>
              <a:spcAft>
                <a:spcPts val="0"/>
              </a:spcAft>
              <a:buClr>
                <a:schemeClr val="dk1"/>
              </a:buClr>
              <a:buSzPts val="800"/>
              <a:buNone/>
              <a:defRPr sz="800"/>
            </a:lvl5pPr>
            <a:lvl6pPr indent="-228600" lvl="5" marL="2743200" algn="l">
              <a:lnSpc>
                <a:spcPct val="90000"/>
              </a:lnSpc>
              <a:spcBef>
                <a:spcPts val="1200"/>
              </a:spcBef>
              <a:spcAft>
                <a:spcPts val="0"/>
              </a:spcAft>
              <a:buClr>
                <a:schemeClr val="dk1"/>
              </a:buClr>
              <a:buSzPts val="800"/>
              <a:buNone/>
              <a:defRPr sz="800"/>
            </a:lvl6pPr>
            <a:lvl7pPr indent="-228600" lvl="6" marL="3200400" algn="l">
              <a:lnSpc>
                <a:spcPct val="90000"/>
              </a:lnSpc>
              <a:spcBef>
                <a:spcPts val="1200"/>
              </a:spcBef>
              <a:spcAft>
                <a:spcPts val="0"/>
              </a:spcAft>
              <a:buClr>
                <a:schemeClr val="dk1"/>
              </a:buClr>
              <a:buSzPts val="800"/>
              <a:buNone/>
              <a:defRPr sz="800"/>
            </a:lvl7pPr>
            <a:lvl8pPr indent="-228600" lvl="7" marL="3657600" algn="l">
              <a:lnSpc>
                <a:spcPct val="90000"/>
              </a:lnSpc>
              <a:spcBef>
                <a:spcPts val="1200"/>
              </a:spcBef>
              <a:spcAft>
                <a:spcPts val="0"/>
              </a:spcAft>
              <a:buClr>
                <a:schemeClr val="dk1"/>
              </a:buClr>
              <a:buSzPts val="800"/>
              <a:buNone/>
              <a:defRPr sz="800"/>
            </a:lvl8pPr>
            <a:lvl9pPr indent="-228600" lvl="8" marL="4114800" algn="l">
              <a:lnSpc>
                <a:spcPct val="90000"/>
              </a:lnSpc>
              <a:spcBef>
                <a:spcPts val="1200"/>
              </a:spcBef>
              <a:spcAft>
                <a:spcPts val="1200"/>
              </a:spcAft>
              <a:buClr>
                <a:schemeClr val="dk1"/>
              </a:buClr>
              <a:buSzPts val="800"/>
              <a:buNone/>
              <a:defRPr sz="800"/>
            </a:lvl9pPr>
          </a:lstStyle>
          <a:p/>
        </p:txBody>
      </p:sp>
      <p:sp>
        <p:nvSpPr>
          <p:cNvPr id="60" name="Google Shape;60;p29"/>
          <p:cNvSpPr txBox="1"/>
          <p:nvPr>
            <p:ph type="title"/>
          </p:nvPr>
        </p:nvSpPr>
        <p:spPr>
          <a:xfrm>
            <a:off x="526725" y="131627"/>
            <a:ext cx="3052500" cy="13455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1" name="Shape 61"/>
        <p:cNvGrpSpPr/>
        <p:nvPr/>
      </p:nvGrpSpPr>
      <p:grpSpPr>
        <a:xfrm>
          <a:off x="0" y="0"/>
          <a:ext cx="0" cy="0"/>
          <a:chOff x="0" y="0"/>
          <a:chExt cx="0" cy="0"/>
        </a:xfrm>
      </p:grpSpPr>
      <p:sp>
        <p:nvSpPr>
          <p:cNvPr id="62" name="Google Shape;62;p30"/>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rm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63" name="Google Shape;63;p30"/>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4" name="Google Shape;64;p30"/>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p:txBody>
      </p:sp>
      <p:sp>
        <p:nvSpPr>
          <p:cNvPr id="65" name="Google Shape;65;p30"/>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6" name="Google Shape;66;p30"/>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p:txBody>
      </p:sp>
      <p:sp>
        <p:nvSpPr>
          <p:cNvPr id="67" name="Google Shape;67;p30"/>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8" name="Google Shape;68;p30"/>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p:txBody>
      </p:sp>
      <p:sp>
        <p:nvSpPr>
          <p:cNvPr id="69" name="Google Shape;69;p30"/>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sz="1800">
                <a:solidFill>
                  <a:schemeClr val="accent1"/>
                </a:solidFill>
                <a:latin typeface="Barlow Semi Condensed Medium"/>
                <a:ea typeface="Barlow Semi Condensed Medium"/>
                <a:cs typeface="Barlow Semi Condensed Medium"/>
                <a:sym typeface="Barlow Semi Condensed Medium"/>
              </a:defRPr>
            </a:lvl1pPr>
            <a:lvl2pPr lvl="1"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2pPr>
            <a:lvl3pPr lvl="2"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3pPr>
            <a:lvl4pPr lvl="3"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4pPr>
            <a:lvl5pPr lvl="4"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5pPr>
            <a:lvl6pPr lvl="5"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6pPr>
            <a:lvl7pPr lvl="6"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7pPr>
            <a:lvl8pPr lvl="7" algn="l">
              <a:lnSpc>
                <a:spcPct val="115000"/>
              </a:lnSpc>
              <a:spcBef>
                <a:spcPts val="1200"/>
              </a:spcBef>
              <a:spcAft>
                <a:spcPts val="0"/>
              </a:spcAft>
              <a:buSzPts val="1400"/>
              <a:buNone/>
              <a:defRPr sz="1800">
                <a:solidFill>
                  <a:schemeClr val="accent1"/>
                </a:solidFill>
                <a:latin typeface="Barlow Semi Condensed Medium"/>
                <a:ea typeface="Barlow Semi Condensed Medium"/>
                <a:cs typeface="Barlow Semi Condensed Medium"/>
                <a:sym typeface="Barlow Semi Condensed Medium"/>
              </a:defRPr>
            </a:lvl8pPr>
            <a:lvl9pPr lvl="8" algn="l">
              <a:lnSpc>
                <a:spcPct val="115000"/>
              </a:lnSpc>
              <a:spcBef>
                <a:spcPts val="1200"/>
              </a:spcBef>
              <a:spcAft>
                <a:spcPts val="1200"/>
              </a:spcAft>
              <a:buSzPts val="1400"/>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0" name="Google Shape;70;p30"/>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800"/>
              <a:buNone/>
              <a:defRPr sz="1600">
                <a:solidFill>
                  <a:schemeClr val="dk2"/>
                </a:solidFill>
                <a:latin typeface="Barlow Semi Condensed"/>
                <a:ea typeface="Barlow Semi Condensed"/>
                <a:cs typeface="Barlow Semi Condensed"/>
                <a:sym typeface="Barlow Semi Condensed"/>
              </a:defRPr>
            </a:lvl1pPr>
            <a:lvl2pPr lvl="1"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2pPr>
            <a:lvl3pPr lvl="2"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3pPr>
            <a:lvl4pPr lvl="3"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4pPr>
            <a:lvl5pPr lvl="4"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5pPr>
            <a:lvl6pPr lvl="5"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6pPr>
            <a:lvl7pPr lvl="6"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7pPr>
            <a:lvl8pPr lvl="7" algn="l">
              <a:lnSpc>
                <a:spcPct val="115000"/>
              </a:lnSpc>
              <a:spcBef>
                <a:spcPts val="1200"/>
              </a:spcBef>
              <a:spcAft>
                <a:spcPts val="0"/>
              </a:spcAft>
              <a:buSzPts val="1400"/>
              <a:buNone/>
              <a:defRPr sz="1600">
                <a:solidFill>
                  <a:schemeClr val="dk2"/>
                </a:solidFill>
                <a:latin typeface="Barlow Semi Condensed"/>
                <a:ea typeface="Barlow Semi Condensed"/>
                <a:cs typeface="Barlow Semi Condensed"/>
                <a:sym typeface="Barlow Semi Condensed"/>
              </a:defRPr>
            </a:lvl8pPr>
            <a:lvl9pPr lvl="8" algn="l">
              <a:lnSpc>
                <a:spcPct val="115000"/>
              </a:lnSpc>
              <a:spcBef>
                <a:spcPts val="1200"/>
              </a:spcBef>
              <a:spcAft>
                <a:spcPts val="1200"/>
              </a:spcAft>
              <a:buSzPts val="1400"/>
              <a:buNone/>
              <a:defRPr sz="1600">
                <a:solidFill>
                  <a:schemeClr val="dk2"/>
                </a:solidFill>
                <a:latin typeface="Barlow Semi Condensed"/>
                <a:ea typeface="Barlow Semi Condensed"/>
                <a:cs typeface="Barlow Semi Condensed"/>
                <a:sym typeface="Barlow Semi Condensed"/>
              </a:defRPr>
            </a:lvl9pPr>
          </a:lstStyle>
          <a:p/>
        </p:txBody>
      </p:sp>
      <p:sp>
        <p:nvSpPr>
          <p:cNvPr id="71" name="Google Shape;71;p30"/>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2" name="Google Shape;72;p30"/>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3" name="Google Shape;73;p30"/>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74" name="Google Shape;74;p30"/>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7" name="Shape 77"/>
        <p:cNvGrpSpPr/>
        <p:nvPr/>
      </p:nvGrpSpPr>
      <p:grpSpPr>
        <a:xfrm>
          <a:off x="0" y="0"/>
          <a:ext cx="0" cy="0"/>
          <a:chOff x="0" y="0"/>
          <a:chExt cx="0" cy="0"/>
        </a:xfrm>
      </p:grpSpPr>
      <p:sp>
        <p:nvSpPr>
          <p:cNvPr id="78" name="Google Shape;78;p16"/>
          <p:cNvSpPr txBox="1"/>
          <p:nvPr>
            <p:ph type="title"/>
          </p:nvPr>
        </p:nvSpPr>
        <p:spPr>
          <a:xfrm>
            <a:off x="5907024" y="356616"/>
            <a:ext cx="2615100" cy="576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79" name="Google Shape;79;p16"/>
          <p:cNvSpPr txBox="1"/>
          <p:nvPr>
            <p:ph idx="1" type="subTitle"/>
          </p:nvPr>
        </p:nvSpPr>
        <p:spPr>
          <a:xfrm>
            <a:off x="1664208" y="429768"/>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0" name="Google Shape;80;p16"/>
          <p:cNvSpPr txBox="1"/>
          <p:nvPr>
            <p:ph idx="2" type="subTitle"/>
          </p:nvPr>
        </p:nvSpPr>
        <p:spPr>
          <a:xfrm>
            <a:off x="1664208" y="713232"/>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1" name="Google Shape;81;p16"/>
          <p:cNvSpPr txBox="1"/>
          <p:nvPr>
            <p:ph idx="3" type="subTitle"/>
          </p:nvPr>
        </p:nvSpPr>
        <p:spPr>
          <a:xfrm>
            <a:off x="1664208" y="1508760"/>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 name="Google Shape;82;p16"/>
          <p:cNvSpPr txBox="1"/>
          <p:nvPr>
            <p:ph idx="4" type="subTitle"/>
          </p:nvPr>
        </p:nvSpPr>
        <p:spPr>
          <a:xfrm>
            <a:off x="1664208" y="1792224"/>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3" name="Google Shape;83;p16"/>
          <p:cNvSpPr txBox="1"/>
          <p:nvPr>
            <p:ph idx="5" type="subTitle"/>
          </p:nvPr>
        </p:nvSpPr>
        <p:spPr>
          <a:xfrm>
            <a:off x="1664208" y="2587752"/>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4" name="Google Shape;84;p16"/>
          <p:cNvSpPr txBox="1"/>
          <p:nvPr>
            <p:ph idx="6" type="subTitle"/>
          </p:nvPr>
        </p:nvSpPr>
        <p:spPr>
          <a:xfrm>
            <a:off x="1664208" y="2871216"/>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5" name="Google Shape;85;p16"/>
          <p:cNvSpPr txBox="1"/>
          <p:nvPr>
            <p:ph idx="7" type="subTitle"/>
          </p:nvPr>
        </p:nvSpPr>
        <p:spPr>
          <a:xfrm>
            <a:off x="1664208" y="3666744"/>
            <a:ext cx="2615100" cy="384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6" name="Google Shape;86;p16"/>
          <p:cNvSpPr txBox="1"/>
          <p:nvPr>
            <p:ph idx="8" type="subTitle"/>
          </p:nvPr>
        </p:nvSpPr>
        <p:spPr>
          <a:xfrm>
            <a:off x="1664208" y="3950208"/>
            <a:ext cx="2615100" cy="576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7" name="Google Shape;87;p16"/>
          <p:cNvSpPr txBox="1"/>
          <p:nvPr>
            <p:ph idx="9" type="title"/>
          </p:nvPr>
        </p:nvSpPr>
        <p:spPr>
          <a:xfrm>
            <a:off x="813816" y="722376"/>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88" name="Google Shape;88;p16"/>
          <p:cNvSpPr txBox="1"/>
          <p:nvPr>
            <p:ph idx="13" type="title"/>
          </p:nvPr>
        </p:nvSpPr>
        <p:spPr>
          <a:xfrm>
            <a:off x="813816" y="1801368"/>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89" name="Google Shape;89;p16"/>
          <p:cNvSpPr txBox="1"/>
          <p:nvPr>
            <p:ph idx="14" type="title"/>
          </p:nvPr>
        </p:nvSpPr>
        <p:spPr>
          <a:xfrm>
            <a:off x="813816" y="2880360"/>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
        <p:nvSpPr>
          <p:cNvPr id="90" name="Google Shape;90;p16"/>
          <p:cNvSpPr txBox="1"/>
          <p:nvPr>
            <p:ph idx="15" type="title"/>
          </p:nvPr>
        </p:nvSpPr>
        <p:spPr>
          <a:xfrm>
            <a:off x="813816" y="3959352"/>
            <a:ext cx="4572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 name="Shape 91"/>
        <p:cNvGrpSpPr/>
        <p:nvPr/>
      </p:nvGrpSpPr>
      <p:grpSpPr>
        <a:xfrm>
          <a:off x="0" y="0"/>
          <a:ext cx="0" cy="0"/>
          <a:chOff x="0" y="0"/>
          <a:chExt cx="0" cy="0"/>
        </a:xfrm>
      </p:grpSpPr>
      <p:sp>
        <p:nvSpPr>
          <p:cNvPr id="92" name="Google Shape;92;p31"/>
          <p:cNvSpPr txBox="1"/>
          <p:nvPr>
            <p:ph type="ctrTitle"/>
          </p:nvPr>
        </p:nvSpPr>
        <p:spPr>
          <a:xfrm>
            <a:off x="5248656" y="2002536"/>
            <a:ext cx="3264300" cy="1792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sp>
        <p:nvSpPr>
          <p:cNvPr id="93" name="Google Shape;93;p31"/>
          <p:cNvSpPr txBox="1"/>
          <p:nvPr>
            <p:ph idx="1" type="subTitle"/>
          </p:nvPr>
        </p:nvSpPr>
        <p:spPr>
          <a:xfrm>
            <a:off x="5248656" y="3721608"/>
            <a:ext cx="3264300" cy="8961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r">
              <a:lnSpc>
                <a:spcPct val="100000"/>
              </a:lnSpc>
              <a:spcBef>
                <a:spcPts val="0"/>
              </a:spcBef>
              <a:spcAft>
                <a:spcPts val="0"/>
              </a:spcAft>
              <a:buClr>
                <a:schemeClr val="accent1"/>
              </a:buClr>
              <a:buSzPts val="2800"/>
              <a:buFont typeface="Barlow Semi Condensed Medium"/>
              <a:buNone/>
              <a:defRPr b="0" i="0" sz="2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94" name="Google Shape;94;p31"/>
          <p:cNvCxnSpPr/>
          <p:nvPr/>
        </p:nvCxnSpPr>
        <p:spPr>
          <a:xfrm flipH="1">
            <a:off x="5827050" y="451300"/>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95" name="Google Shape;95;p31"/>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96" name="Google Shape;96;p31"/>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97" name="Google Shape;97;p31"/>
          <p:cNvGrpSpPr/>
          <p:nvPr/>
        </p:nvGrpSpPr>
        <p:grpSpPr>
          <a:xfrm>
            <a:off x="8064275" y="887850"/>
            <a:ext cx="581800" cy="582350"/>
            <a:chOff x="8064275" y="887850"/>
            <a:chExt cx="581800" cy="582350"/>
          </a:xfrm>
        </p:grpSpPr>
        <p:sp>
          <p:nvSpPr>
            <p:cNvPr id="98" name="Google Shape;98;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 name="Google Shape;104;p31"/>
          <p:cNvGrpSpPr/>
          <p:nvPr/>
        </p:nvGrpSpPr>
        <p:grpSpPr>
          <a:xfrm>
            <a:off x="7353050" y="316275"/>
            <a:ext cx="292025" cy="292575"/>
            <a:chOff x="7353050" y="316275"/>
            <a:chExt cx="292025" cy="292575"/>
          </a:xfrm>
        </p:grpSpPr>
        <p:sp>
          <p:nvSpPr>
            <p:cNvPr id="105" name="Google Shape;105;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 name="Google Shape;109;p31"/>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1"/>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1"/>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1"/>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1"/>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1"/>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5" name="Google Shape;115;p31"/>
          <p:cNvGrpSpPr/>
          <p:nvPr/>
        </p:nvGrpSpPr>
        <p:grpSpPr>
          <a:xfrm>
            <a:off x="5443350" y="289275"/>
            <a:ext cx="175013" cy="27000"/>
            <a:chOff x="5662375" y="212375"/>
            <a:chExt cx="175013" cy="27000"/>
          </a:xfrm>
        </p:grpSpPr>
        <p:sp>
          <p:nvSpPr>
            <p:cNvPr id="116" name="Google Shape;116;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 name="Google Shape;119;p31"/>
          <p:cNvGrpSpPr/>
          <p:nvPr/>
        </p:nvGrpSpPr>
        <p:grpSpPr>
          <a:xfrm>
            <a:off x="8490050" y="170875"/>
            <a:ext cx="175013" cy="27000"/>
            <a:chOff x="5662375" y="212375"/>
            <a:chExt cx="175013" cy="27000"/>
          </a:xfrm>
        </p:grpSpPr>
        <p:sp>
          <p:nvSpPr>
            <p:cNvPr id="120" name="Google Shape;120;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31"/>
          <p:cNvGrpSpPr/>
          <p:nvPr/>
        </p:nvGrpSpPr>
        <p:grpSpPr>
          <a:xfrm>
            <a:off x="8068750" y="1581800"/>
            <a:ext cx="175013" cy="27000"/>
            <a:chOff x="5662375" y="212375"/>
            <a:chExt cx="175013" cy="27000"/>
          </a:xfrm>
        </p:grpSpPr>
        <p:sp>
          <p:nvSpPr>
            <p:cNvPr id="124" name="Google Shape;124;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grpSp>
        <p:nvGrpSpPr>
          <p:cNvPr id="128" name="Google Shape;128;p32"/>
          <p:cNvGrpSpPr/>
          <p:nvPr/>
        </p:nvGrpSpPr>
        <p:grpSpPr>
          <a:xfrm>
            <a:off x="2132649" y="713253"/>
            <a:ext cx="4878702" cy="3717004"/>
            <a:chOff x="399425" y="238125"/>
            <a:chExt cx="6810025" cy="5187000"/>
          </a:xfrm>
        </p:grpSpPr>
        <p:sp>
          <p:nvSpPr>
            <p:cNvPr id="129" name="Google Shape;129;p32"/>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2"/>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 name="Google Shape;131;p32"/>
          <p:cNvSpPr txBox="1"/>
          <p:nvPr>
            <p:ph type="title"/>
          </p:nvPr>
        </p:nvSpPr>
        <p:spPr>
          <a:xfrm>
            <a:off x="2971800" y="2231136"/>
            <a:ext cx="3200400" cy="80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2" name="Google Shape;132;p32"/>
          <p:cNvSpPr txBox="1"/>
          <p:nvPr>
            <p:ph idx="2" type="title"/>
          </p:nvPr>
        </p:nvSpPr>
        <p:spPr>
          <a:xfrm>
            <a:off x="2971800" y="1161288"/>
            <a:ext cx="2967600" cy="1069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p:txBody>
      </p:sp>
      <p:sp>
        <p:nvSpPr>
          <p:cNvPr id="133" name="Google Shape;133;p32"/>
          <p:cNvSpPr txBox="1"/>
          <p:nvPr>
            <p:ph idx="1" type="subTitle"/>
          </p:nvPr>
        </p:nvSpPr>
        <p:spPr>
          <a:xfrm>
            <a:off x="2973225" y="2999232"/>
            <a:ext cx="3200400" cy="685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34" name="Google Shape;134;p32"/>
          <p:cNvGrpSpPr/>
          <p:nvPr/>
        </p:nvGrpSpPr>
        <p:grpSpPr>
          <a:xfrm>
            <a:off x="432850" y="0"/>
            <a:ext cx="8278300" cy="5165700"/>
            <a:chOff x="432850" y="0"/>
            <a:chExt cx="8278300" cy="5165700"/>
          </a:xfrm>
        </p:grpSpPr>
        <p:cxnSp>
          <p:nvCxnSpPr>
            <p:cNvPr id="135" name="Google Shape;135;p32"/>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36" name="Google Shape;136;p32"/>
            <p:cNvGrpSpPr/>
            <p:nvPr/>
          </p:nvGrpSpPr>
          <p:grpSpPr>
            <a:xfrm>
              <a:off x="8129350" y="4292175"/>
              <a:ext cx="581800" cy="582350"/>
              <a:chOff x="8064275" y="887850"/>
              <a:chExt cx="581800" cy="582350"/>
            </a:xfrm>
          </p:grpSpPr>
          <p:sp>
            <p:nvSpPr>
              <p:cNvPr id="137" name="Google Shape;137;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 name="Google Shape;143;p32"/>
            <p:cNvGrpSpPr/>
            <p:nvPr/>
          </p:nvGrpSpPr>
          <p:grpSpPr>
            <a:xfrm>
              <a:off x="8274238" y="3720600"/>
              <a:ext cx="292025" cy="292575"/>
              <a:chOff x="7353050" y="316275"/>
              <a:chExt cx="292025" cy="292575"/>
            </a:xfrm>
          </p:grpSpPr>
          <p:sp>
            <p:nvSpPr>
              <p:cNvPr id="144" name="Google Shape;144;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32"/>
            <p:cNvGrpSpPr/>
            <p:nvPr/>
          </p:nvGrpSpPr>
          <p:grpSpPr>
            <a:xfrm>
              <a:off x="8332763" y="3212475"/>
              <a:ext cx="175000" cy="175000"/>
              <a:chOff x="8792300" y="321275"/>
              <a:chExt cx="175000" cy="175000"/>
            </a:xfrm>
          </p:grpSpPr>
          <p:sp>
            <p:nvSpPr>
              <p:cNvPr id="149" name="Google Shape;149;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3" name="Google Shape;153;p32"/>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54" name="Google Shape;154;p32"/>
            <p:cNvGrpSpPr/>
            <p:nvPr/>
          </p:nvGrpSpPr>
          <p:grpSpPr>
            <a:xfrm rot="10800000">
              <a:off x="432850" y="291788"/>
              <a:ext cx="581800" cy="582350"/>
              <a:chOff x="8064275" y="887850"/>
              <a:chExt cx="581800" cy="582350"/>
            </a:xfrm>
          </p:grpSpPr>
          <p:sp>
            <p:nvSpPr>
              <p:cNvPr id="155" name="Google Shape;155;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 name="Google Shape;161;p32"/>
            <p:cNvGrpSpPr/>
            <p:nvPr/>
          </p:nvGrpSpPr>
          <p:grpSpPr>
            <a:xfrm rot="10800000">
              <a:off x="577738" y="1153138"/>
              <a:ext cx="292025" cy="292575"/>
              <a:chOff x="7353050" y="316275"/>
              <a:chExt cx="292025" cy="292575"/>
            </a:xfrm>
          </p:grpSpPr>
          <p:sp>
            <p:nvSpPr>
              <p:cNvPr id="162" name="Google Shape;162;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 name="Google Shape;166;p32"/>
            <p:cNvGrpSpPr/>
            <p:nvPr/>
          </p:nvGrpSpPr>
          <p:grpSpPr>
            <a:xfrm rot="10800000">
              <a:off x="636238" y="1778838"/>
              <a:ext cx="175000" cy="175000"/>
              <a:chOff x="8792300" y="321275"/>
              <a:chExt cx="175000" cy="175000"/>
            </a:xfrm>
          </p:grpSpPr>
          <p:sp>
            <p:nvSpPr>
              <p:cNvPr id="167" name="Google Shape;167;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 name="Google Shape;171;p32"/>
            <p:cNvGrpSpPr/>
            <p:nvPr/>
          </p:nvGrpSpPr>
          <p:grpSpPr>
            <a:xfrm>
              <a:off x="432850" y="2003163"/>
              <a:ext cx="175013" cy="27000"/>
              <a:chOff x="5662375" y="212375"/>
              <a:chExt cx="175013" cy="27000"/>
            </a:xfrm>
          </p:grpSpPr>
          <p:sp>
            <p:nvSpPr>
              <p:cNvPr id="172" name="Google Shape;172;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32"/>
            <p:cNvGrpSpPr/>
            <p:nvPr/>
          </p:nvGrpSpPr>
          <p:grpSpPr>
            <a:xfrm>
              <a:off x="788100" y="208488"/>
              <a:ext cx="175013" cy="27000"/>
              <a:chOff x="5662375" y="212375"/>
              <a:chExt cx="175013" cy="27000"/>
            </a:xfrm>
          </p:grpSpPr>
          <p:sp>
            <p:nvSpPr>
              <p:cNvPr id="176" name="Google Shape;176;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 name="Google Shape;179;p32"/>
            <p:cNvGrpSpPr/>
            <p:nvPr/>
          </p:nvGrpSpPr>
          <p:grpSpPr>
            <a:xfrm>
              <a:off x="8129350" y="4988725"/>
              <a:ext cx="175013" cy="27000"/>
              <a:chOff x="5662375" y="212375"/>
              <a:chExt cx="175013" cy="27000"/>
            </a:xfrm>
          </p:grpSpPr>
          <p:sp>
            <p:nvSpPr>
              <p:cNvPr id="180" name="Google Shape;180;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3" name="Google Shape;183;p32"/>
            <p:cNvGrpSpPr/>
            <p:nvPr/>
          </p:nvGrpSpPr>
          <p:grpSpPr>
            <a:xfrm>
              <a:off x="8497550" y="3429425"/>
              <a:ext cx="175013" cy="27000"/>
              <a:chOff x="5662375" y="212375"/>
              <a:chExt cx="175013" cy="27000"/>
            </a:xfrm>
          </p:grpSpPr>
          <p:sp>
            <p:nvSpPr>
              <p:cNvPr id="184" name="Google Shape;184;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7" name="Google Shape;187;p32"/>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88" name="Google Shape;188;p32"/>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89" name="Google Shape;189;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3" name="Shape 193"/>
        <p:cNvGrpSpPr/>
        <p:nvPr/>
      </p:nvGrpSpPr>
      <p:grpSpPr>
        <a:xfrm>
          <a:off x="0" y="0"/>
          <a:ext cx="0" cy="0"/>
          <a:chOff x="0" y="0"/>
          <a:chExt cx="0" cy="0"/>
        </a:xfrm>
      </p:grpSpPr>
      <p:sp>
        <p:nvSpPr>
          <p:cNvPr id="194" name="Google Shape;194;p33"/>
          <p:cNvSpPr txBox="1"/>
          <p:nvPr>
            <p:ph idx="1" type="subTitle"/>
          </p:nvPr>
        </p:nvSpPr>
        <p:spPr>
          <a:xfrm>
            <a:off x="2167128" y="3054096"/>
            <a:ext cx="4809600" cy="1134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195" name="Google Shape;195;p33"/>
          <p:cNvGrpSpPr/>
          <p:nvPr/>
        </p:nvGrpSpPr>
        <p:grpSpPr>
          <a:xfrm>
            <a:off x="4484494" y="4433000"/>
            <a:ext cx="175013" cy="27000"/>
            <a:chOff x="5662375" y="212375"/>
            <a:chExt cx="175013" cy="27000"/>
          </a:xfrm>
        </p:grpSpPr>
        <p:sp>
          <p:nvSpPr>
            <p:cNvPr id="196" name="Google Shape;196;p3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 name="Google Shape;199;p33"/>
          <p:cNvSpPr txBox="1"/>
          <p:nvPr>
            <p:ph type="title"/>
          </p:nvPr>
        </p:nvSpPr>
        <p:spPr>
          <a:xfrm>
            <a:off x="2167128" y="2478024"/>
            <a:ext cx="48096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00" name="Google Shape;200;p33"/>
          <p:cNvGrpSpPr/>
          <p:nvPr/>
        </p:nvGrpSpPr>
        <p:grpSpPr>
          <a:xfrm>
            <a:off x="432850" y="0"/>
            <a:ext cx="8278300" cy="5165700"/>
            <a:chOff x="432850" y="0"/>
            <a:chExt cx="8278300" cy="5165700"/>
          </a:xfrm>
        </p:grpSpPr>
        <p:cxnSp>
          <p:nvCxnSpPr>
            <p:cNvPr id="201" name="Google Shape;201;p33"/>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202" name="Google Shape;202;p33"/>
            <p:cNvGrpSpPr/>
            <p:nvPr/>
          </p:nvGrpSpPr>
          <p:grpSpPr>
            <a:xfrm>
              <a:off x="8129350" y="4292175"/>
              <a:ext cx="581800" cy="582350"/>
              <a:chOff x="8064275" y="887850"/>
              <a:chExt cx="581800" cy="582350"/>
            </a:xfrm>
          </p:grpSpPr>
          <p:sp>
            <p:nvSpPr>
              <p:cNvPr id="203" name="Google Shape;203;p3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33"/>
            <p:cNvGrpSpPr/>
            <p:nvPr/>
          </p:nvGrpSpPr>
          <p:grpSpPr>
            <a:xfrm>
              <a:off x="8274238" y="3720600"/>
              <a:ext cx="292025" cy="292575"/>
              <a:chOff x="7353050" y="316275"/>
              <a:chExt cx="292025" cy="292575"/>
            </a:xfrm>
          </p:grpSpPr>
          <p:sp>
            <p:nvSpPr>
              <p:cNvPr id="210" name="Google Shape;210;p3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 name="Google Shape;214;p33"/>
            <p:cNvGrpSpPr/>
            <p:nvPr/>
          </p:nvGrpSpPr>
          <p:grpSpPr>
            <a:xfrm>
              <a:off x="8332763" y="3212475"/>
              <a:ext cx="175000" cy="175000"/>
              <a:chOff x="8792300" y="321275"/>
              <a:chExt cx="175000" cy="175000"/>
            </a:xfrm>
          </p:grpSpPr>
          <p:sp>
            <p:nvSpPr>
              <p:cNvPr id="215" name="Google Shape;215;p3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9" name="Google Shape;219;p33"/>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220" name="Google Shape;220;p33"/>
            <p:cNvGrpSpPr/>
            <p:nvPr/>
          </p:nvGrpSpPr>
          <p:grpSpPr>
            <a:xfrm rot="10800000">
              <a:off x="432850" y="291788"/>
              <a:ext cx="581800" cy="582350"/>
              <a:chOff x="8064275" y="887850"/>
              <a:chExt cx="581800" cy="582350"/>
            </a:xfrm>
          </p:grpSpPr>
          <p:sp>
            <p:nvSpPr>
              <p:cNvPr id="221" name="Google Shape;221;p3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 name="Google Shape;227;p33"/>
            <p:cNvGrpSpPr/>
            <p:nvPr/>
          </p:nvGrpSpPr>
          <p:grpSpPr>
            <a:xfrm rot="10800000">
              <a:off x="577738" y="1153138"/>
              <a:ext cx="292025" cy="292575"/>
              <a:chOff x="7353050" y="316275"/>
              <a:chExt cx="292025" cy="292575"/>
            </a:xfrm>
          </p:grpSpPr>
          <p:sp>
            <p:nvSpPr>
              <p:cNvPr id="228" name="Google Shape;228;p3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 name="Google Shape;232;p33"/>
            <p:cNvGrpSpPr/>
            <p:nvPr/>
          </p:nvGrpSpPr>
          <p:grpSpPr>
            <a:xfrm rot="10800000">
              <a:off x="636238" y="1778838"/>
              <a:ext cx="175000" cy="175000"/>
              <a:chOff x="8792300" y="321275"/>
              <a:chExt cx="175000" cy="175000"/>
            </a:xfrm>
          </p:grpSpPr>
          <p:sp>
            <p:nvSpPr>
              <p:cNvPr id="233" name="Google Shape;233;p3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 name="Google Shape;237;p33"/>
            <p:cNvGrpSpPr/>
            <p:nvPr/>
          </p:nvGrpSpPr>
          <p:grpSpPr>
            <a:xfrm>
              <a:off x="432850" y="2003163"/>
              <a:ext cx="175013" cy="27000"/>
              <a:chOff x="5662375" y="212375"/>
              <a:chExt cx="175013" cy="27000"/>
            </a:xfrm>
          </p:grpSpPr>
          <p:sp>
            <p:nvSpPr>
              <p:cNvPr id="238" name="Google Shape;238;p3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33"/>
            <p:cNvGrpSpPr/>
            <p:nvPr/>
          </p:nvGrpSpPr>
          <p:grpSpPr>
            <a:xfrm>
              <a:off x="788100" y="208488"/>
              <a:ext cx="175013" cy="27000"/>
              <a:chOff x="5662375" y="212375"/>
              <a:chExt cx="175013" cy="27000"/>
            </a:xfrm>
          </p:grpSpPr>
          <p:sp>
            <p:nvSpPr>
              <p:cNvPr id="242" name="Google Shape;242;p3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5" name="Google Shape;245;p33"/>
            <p:cNvGrpSpPr/>
            <p:nvPr/>
          </p:nvGrpSpPr>
          <p:grpSpPr>
            <a:xfrm>
              <a:off x="8129350" y="4988725"/>
              <a:ext cx="175013" cy="27000"/>
              <a:chOff x="5662375" y="212375"/>
              <a:chExt cx="175013" cy="27000"/>
            </a:xfrm>
          </p:grpSpPr>
          <p:sp>
            <p:nvSpPr>
              <p:cNvPr id="246" name="Google Shape;246;p3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33"/>
            <p:cNvGrpSpPr/>
            <p:nvPr/>
          </p:nvGrpSpPr>
          <p:grpSpPr>
            <a:xfrm>
              <a:off x="8497550" y="3429425"/>
              <a:ext cx="175013" cy="27000"/>
              <a:chOff x="5662375" y="212375"/>
              <a:chExt cx="175013" cy="27000"/>
            </a:xfrm>
          </p:grpSpPr>
          <p:sp>
            <p:nvSpPr>
              <p:cNvPr id="250" name="Google Shape;250;p3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53" name="Google Shape;253;p33"/>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254" name="Google Shape;254;p33"/>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255" name="Google Shape;255;p33"/>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3"/>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3"/>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3"/>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9" name="Shape 259"/>
        <p:cNvGrpSpPr/>
        <p:nvPr/>
      </p:nvGrpSpPr>
      <p:grpSpPr>
        <a:xfrm>
          <a:off x="0" y="0"/>
          <a:ext cx="0" cy="0"/>
          <a:chOff x="0" y="0"/>
          <a:chExt cx="0" cy="0"/>
        </a:xfrm>
      </p:grpSpPr>
      <p:sp>
        <p:nvSpPr>
          <p:cNvPr id="260" name="Google Shape;260;p34"/>
          <p:cNvSpPr txBox="1"/>
          <p:nvPr>
            <p:ph type="title"/>
          </p:nvPr>
        </p:nvSpPr>
        <p:spPr>
          <a:xfrm>
            <a:off x="1807671" y="338325"/>
            <a:ext cx="5528700" cy="61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261" name="Google Shape;261;p34"/>
          <p:cNvSpPr txBox="1"/>
          <p:nvPr>
            <p:ph idx="1" type="subTitle"/>
          </p:nvPr>
        </p:nvSpPr>
        <p:spPr>
          <a:xfrm>
            <a:off x="4956048" y="2532888"/>
            <a:ext cx="2084700" cy="136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62" name="Google Shape;262;p34"/>
          <p:cNvSpPr txBox="1"/>
          <p:nvPr>
            <p:ph idx="2" type="subTitle"/>
          </p:nvPr>
        </p:nvSpPr>
        <p:spPr>
          <a:xfrm>
            <a:off x="2093976" y="2532888"/>
            <a:ext cx="2084700" cy="136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263" name="Google Shape;263;p34"/>
          <p:cNvSpPr txBox="1"/>
          <p:nvPr>
            <p:ph idx="3" type="subTitle"/>
          </p:nvPr>
        </p:nvSpPr>
        <p:spPr>
          <a:xfrm>
            <a:off x="4956048" y="2221992"/>
            <a:ext cx="2084700" cy="283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9pPr>
          </a:lstStyle>
          <a:p/>
        </p:txBody>
      </p:sp>
      <p:sp>
        <p:nvSpPr>
          <p:cNvPr id="264" name="Google Shape;264;p34"/>
          <p:cNvSpPr txBox="1"/>
          <p:nvPr>
            <p:ph idx="4" type="subTitle"/>
          </p:nvPr>
        </p:nvSpPr>
        <p:spPr>
          <a:xfrm>
            <a:off x="2093976" y="2203704"/>
            <a:ext cx="2084700" cy="3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Arial"/>
                <a:ea typeface="Arial"/>
                <a:cs typeface="Arial"/>
                <a:sym typeface="Arial"/>
              </a:defRPr>
            </a:lvl9pPr>
          </a:lstStyle>
          <a:p/>
        </p:txBody>
      </p:sp>
      <p:sp>
        <p:nvSpPr>
          <p:cNvPr id="265" name="Google Shape;265;p34"/>
          <p:cNvSpPr txBox="1"/>
          <p:nvPr>
            <p:ph idx="5" type="title"/>
          </p:nvPr>
        </p:nvSpPr>
        <p:spPr>
          <a:xfrm>
            <a:off x="2779776" y="1627632"/>
            <a:ext cx="7224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266" name="Google Shape;266;p34"/>
          <p:cNvSpPr txBox="1"/>
          <p:nvPr>
            <p:ph idx="6" type="title"/>
          </p:nvPr>
        </p:nvSpPr>
        <p:spPr>
          <a:xfrm>
            <a:off x="5641848" y="1627632"/>
            <a:ext cx="722400" cy="45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267" name="Google Shape;267;p34"/>
          <p:cNvGrpSpPr/>
          <p:nvPr/>
        </p:nvGrpSpPr>
        <p:grpSpPr>
          <a:xfrm>
            <a:off x="432850" y="0"/>
            <a:ext cx="8278300" cy="5165700"/>
            <a:chOff x="432850" y="0"/>
            <a:chExt cx="8278300" cy="5165700"/>
          </a:xfrm>
        </p:grpSpPr>
        <p:cxnSp>
          <p:nvCxnSpPr>
            <p:cNvPr id="268" name="Google Shape;268;p34"/>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269" name="Google Shape;269;p34"/>
            <p:cNvGrpSpPr/>
            <p:nvPr/>
          </p:nvGrpSpPr>
          <p:grpSpPr>
            <a:xfrm>
              <a:off x="8129350" y="4292175"/>
              <a:ext cx="581800" cy="582350"/>
              <a:chOff x="8064275" y="887850"/>
              <a:chExt cx="581800" cy="582350"/>
            </a:xfrm>
          </p:grpSpPr>
          <p:sp>
            <p:nvSpPr>
              <p:cNvPr id="270" name="Google Shape;270;p3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 name="Google Shape;276;p34"/>
            <p:cNvGrpSpPr/>
            <p:nvPr/>
          </p:nvGrpSpPr>
          <p:grpSpPr>
            <a:xfrm>
              <a:off x="8274238" y="3720600"/>
              <a:ext cx="292025" cy="292575"/>
              <a:chOff x="7353050" y="316275"/>
              <a:chExt cx="292025" cy="292575"/>
            </a:xfrm>
          </p:grpSpPr>
          <p:sp>
            <p:nvSpPr>
              <p:cNvPr id="277" name="Google Shape;277;p3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1" name="Google Shape;281;p34"/>
            <p:cNvGrpSpPr/>
            <p:nvPr/>
          </p:nvGrpSpPr>
          <p:grpSpPr>
            <a:xfrm>
              <a:off x="8332763" y="3212475"/>
              <a:ext cx="175000" cy="175000"/>
              <a:chOff x="8792300" y="321275"/>
              <a:chExt cx="175000" cy="175000"/>
            </a:xfrm>
          </p:grpSpPr>
          <p:sp>
            <p:nvSpPr>
              <p:cNvPr id="282" name="Google Shape;282;p3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86" name="Google Shape;286;p34"/>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287" name="Google Shape;287;p34"/>
            <p:cNvGrpSpPr/>
            <p:nvPr/>
          </p:nvGrpSpPr>
          <p:grpSpPr>
            <a:xfrm rot="10800000">
              <a:off x="432850" y="291788"/>
              <a:ext cx="581800" cy="582350"/>
              <a:chOff x="8064275" y="887850"/>
              <a:chExt cx="581800" cy="582350"/>
            </a:xfrm>
          </p:grpSpPr>
          <p:sp>
            <p:nvSpPr>
              <p:cNvPr id="288" name="Google Shape;288;p3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4" name="Google Shape;294;p34"/>
            <p:cNvGrpSpPr/>
            <p:nvPr/>
          </p:nvGrpSpPr>
          <p:grpSpPr>
            <a:xfrm rot="10800000">
              <a:off x="577738" y="1153138"/>
              <a:ext cx="292025" cy="292575"/>
              <a:chOff x="7353050" y="316275"/>
              <a:chExt cx="292025" cy="292575"/>
            </a:xfrm>
          </p:grpSpPr>
          <p:sp>
            <p:nvSpPr>
              <p:cNvPr id="295" name="Google Shape;295;p3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9" name="Google Shape;299;p34"/>
            <p:cNvGrpSpPr/>
            <p:nvPr/>
          </p:nvGrpSpPr>
          <p:grpSpPr>
            <a:xfrm rot="10800000">
              <a:off x="636238" y="1778838"/>
              <a:ext cx="175000" cy="175000"/>
              <a:chOff x="8792300" y="321275"/>
              <a:chExt cx="175000" cy="175000"/>
            </a:xfrm>
          </p:grpSpPr>
          <p:sp>
            <p:nvSpPr>
              <p:cNvPr id="300" name="Google Shape;300;p3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4" name="Google Shape;304;p34"/>
            <p:cNvGrpSpPr/>
            <p:nvPr/>
          </p:nvGrpSpPr>
          <p:grpSpPr>
            <a:xfrm>
              <a:off x="432850" y="2003163"/>
              <a:ext cx="175013" cy="27000"/>
              <a:chOff x="5662375" y="212375"/>
              <a:chExt cx="175013" cy="27000"/>
            </a:xfrm>
          </p:grpSpPr>
          <p:sp>
            <p:nvSpPr>
              <p:cNvPr id="305" name="Google Shape;305;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 name="Google Shape;308;p34"/>
            <p:cNvGrpSpPr/>
            <p:nvPr/>
          </p:nvGrpSpPr>
          <p:grpSpPr>
            <a:xfrm>
              <a:off x="788100" y="208488"/>
              <a:ext cx="175013" cy="27000"/>
              <a:chOff x="5662375" y="212375"/>
              <a:chExt cx="175013" cy="27000"/>
            </a:xfrm>
          </p:grpSpPr>
          <p:sp>
            <p:nvSpPr>
              <p:cNvPr id="309" name="Google Shape;309;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2" name="Google Shape;312;p34"/>
            <p:cNvGrpSpPr/>
            <p:nvPr/>
          </p:nvGrpSpPr>
          <p:grpSpPr>
            <a:xfrm>
              <a:off x="8129350" y="4988725"/>
              <a:ext cx="175013" cy="27000"/>
              <a:chOff x="5662375" y="212375"/>
              <a:chExt cx="175013" cy="27000"/>
            </a:xfrm>
          </p:grpSpPr>
          <p:sp>
            <p:nvSpPr>
              <p:cNvPr id="313" name="Google Shape;313;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 name="Google Shape;316;p34"/>
            <p:cNvGrpSpPr/>
            <p:nvPr/>
          </p:nvGrpSpPr>
          <p:grpSpPr>
            <a:xfrm>
              <a:off x="8497550" y="3429425"/>
              <a:ext cx="175013" cy="27000"/>
              <a:chOff x="5662375" y="212375"/>
              <a:chExt cx="175013" cy="27000"/>
            </a:xfrm>
          </p:grpSpPr>
          <p:sp>
            <p:nvSpPr>
              <p:cNvPr id="317" name="Google Shape;317;p3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20" name="Google Shape;320;p34"/>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321" name="Google Shape;321;p34"/>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322" name="Google Shape;322;p34"/>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4"/>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4"/>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4"/>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6" name="Shape 326"/>
        <p:cNvGrpSpPr/>
        <p:nvPr/>
      </p:nvGrpSpPr>
      <p:grpSpPr>
        <a:xfrm>
          <a:off x="0" y="0"/>
          <a:ext cx="0" cy="0"/>
          <a:chOff x="0" y="0"/>
          <a:chExt cx="0" cy="0"/>
        </a:xfrm>
      </p:grpSpPr>
      <p:sp>
        <p:nvSpPr>
          <p:cNvPr id="327" name="Google Shape;327;p35"/>
          <p:cNvSpPr txBox="1"/>
          <p:nvPr>
            <p:ph type="title"/>
          </p:nvPr>
        </p:nvSpPr>
        <p:spPr>
          <a:xfrm>
            <a:off x="1823475" y="338328"/>
            <a:ext cx="5496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28" name="Google Shape;328;p35"/>
          <p:cNvGrpSpPr/>
          <p:nvPr/>
        </p:nvGrpSpPr>
        <p:grpSpPr>
          <a:xfrm>
            <a:off x="432850" y="0"/>
            <a:ext cx="8278300" cy="5165700"/>
            <a:chOff x="432850" y="0"/>
            <a:chExt cx="8278300" cy="5165700"/>
          </a:xfrm>
        </p:grpSpPr>
        <p:cxnSp>
          <p:nvCxnSpPr>
            <p:cNvPr id="329" name="Google Shape;329;p35"/>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330" name="Google Shape;330;p35"/>
            <p:cNvGrpSpPr/>
            <p:nvPr/>
          </p:nvGrpSpPr>
          <p:grpSpPr>
            <a:xfrm>
              <a:off x="8129350" y="4292175"/>
              <a:ext cx="581800" cy="582350"/>
              <a:chOff x="8064275" y="887850"/>
              <a:chExt cx="581800" cy="582350"/>
            </a:xfrm>
          </p:grpSpPr>
          <p:sp>
            <p:nvSpPr>
              <p:cNvPr id="331" name="Google Shape;331;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 name="Google Shape;337;p35"/>
            <p:cNvGrpSpPr/>
            <p:nvPr/>
          </p:nvGrpSpPr>
          <p:grpSpPr>
            <a:xfrm>
              <a:off x="8274238" y="3720600"/>
              <a:ext cx="292025" cy="292575"/>
              <a:chOff x="7353050" y="316275"/>
              <a:chExt cx="292025" cy="292575"/>
            </a:xfrm>
          </p:grpSpPr>
          <p:sp>
            <p:nvSpPr>
              <p:cNvPr id="338" name="Google Shape;338;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 name="Google Shape;342;p35"/>
            <p:cNvGrpSpPr/>
            <p:nvPr/>
          </p:nvGrpSpPr>
          <p:grpSpPr>
            <a:xfrm>
              <a:off x="8332763" y="3212475"/>
              <a:ext cx="175000" cy="175000"/>
              <a:chOff x="8792300" y="321275"/>
              <a:chExt cx="175000" cy="175000"/>
            </a:xfrm>
          </p:grpSpPr>
          <p:sp>
            <p:nvSpPr>
              <p:cNvPr id="343" name="Google Shape;343;p3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7" name="Google Shape;347;p35"/>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348" name="Google Shape;348;p35"/>
            <p:cNvGrpSpPr/>
            <p:nvPr/>
          </p:nvGrpSpPr>
          <p:grpSpPr>
            <a:xfrm rot="10800000">
              <a:off x="432850" y="291788"/>
              <a:ext cx="581800" cy="582350"/>
              <a:chOff x="8064275" y="887850"/>
              <a:chExt cx="581800" cy="582350"/>
            </a:xfrm>
          </p:grpSpPr>
          <p:sp>
            <p:nvSpPr>
              <p:cNvPr id="349" name="Google Shape;349;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 name="Google Shape;355;p35"/>
            <p:cNvGrpSpPr/>
            <p:nvPr/>
          </p:nvGrpSpPr>
          <p:grpSpPr>
            <a:xfrm rot="10800000">
              <a:off x="577738" y="1153138"/>
              <a:ext cx="292025" cy="292575"/>
              <a:chOff x="7353050" y="316275"/>
              <a:chExt cx="292025" cy="292575"/>
            </a:xfrm>
          </p:grpSpPr>
          <p:sp>
            <p:nvSpPr>
              <p:cNvPr id="356" name="Google Shape;356;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 name="Google Shape;360;p35"/>
            <p:cNvGrpSpPr/>
            <p:nvPr/>
          </p:nvGrpSpPr>
          <p:grpSpPr>
            <a:xfrm rot="10800000">
              <a:off x="636238" y="1778838"/>
              <a:ext cx="175000" cy="175000"/>
              <a:chOff x="8792300" y="321275"/>
              <a:chExt cx="175000" cy="175000"/>
            </a:xfrm>
          </p:grpSpPr>
          <p:sp>
            <p:nvSpPr>
              <p:cNvPr id="361" name="Google Shape;361;p3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5" name="Google Shape;365;p35"/>
            <p:cNvGrpSpPr/>
            <p:nvPr/>
          </p:nvGrpSpPr>
          <p:grpSpPr>
            <a:xfrm>
              <a:off x="432850" y="2003163"/>
              <a:ext cx="175013" cy="27000"/>
              <a:chOff x="5662375" y="212375"/>
              <a:chExt cx="175013" cy="27000"/>
            </a:xfrm>
          </p:grpSpPr>
          <p:sp>
            <p:nvSpPr>
              <p:cNvPr id="366" name="Google Shape;366;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9" name="Google Shape;369;p35"/>
            <p:cNvGrpSpPr/>
            <p:nvPr/>
          </p:nvGrpSpPr>
          <p:grpSpPr>
            <a:xfrm>
              <a:off x="788100" y="208488"/>
              <a:ext cx="175013" cy="27000"/>
              <a:chOff x="5662375" y="212375"/>
              <a:chExt cx="175013" cy="27000"/>
            </a:xfrm>
          </p:grpSpPr>
          <p:sp>
            <p:nvSpPr>
              <p:cNvPr id="370" name="Google Shape;370;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3" name="Google Shape;373;p35"/>
            <p:cNvGrpSpPr/>
            <p:nvPr/>
          </p:nvGrpSpPr>
          <p:grpSpPr>
            <a:xfrm>
              <a:off x="8129350" y="4988725"/>
              <a:ext cx="175013" cy="27000"/>
              <a:chOff x="5662375" y="212375"/>
              <a:chExt cx="175013" cy="27000"/>
            </a:xfrm>
          </p:grpSpPr>
          <p:sp>
            <p:nvSpPr>
              <p:cNvPr id="374" name="Google Shape;374;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 name="Google Shape;377;p35"/>
            <p:cNvGrpSpPr/>
            <p:nvPr/>
          </p:nvGrpSpPr>
          <p:grpSpPr>
            <a:xfrm>
              <a:off x="8497550" y="3429425"/>
              <a:ext cx="175013" cy="27000"/>
              <a:chOff x="5662375" y="212375"/>
              <a:chExt cx="175013" cy="27000"/>
            </a:xfrm>
          </p:grpSpPr>
          <p:sp>
            <p:nvSpPr>
              <p:cNvPr id="378" name="Google Shape;378;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81" name="Google Shape;381;p35"/>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382" name="Google Shape;382;p35"/>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383" name="Google Shape;383;p3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7" name="Shape 387"/>
        <p:cNvGrpSpPr/>
        <p:nvPr/>
      </p:nvGrpSpPr>
      <p:grpSpPr>
        <a:xfrm>
          <a:off x="0" y="0"/>
          <a:ext cx="0" cy="0"/>
          <a:chOff x="0" y="0"/>
          <a:chExt cx="0" cy="0"/>
        </a:xfrm>
      </p:grpSpPr>
      <p:sp>
        <p:nvSpPr>
          <p:cNvPr id="388" name="Google Shape;388;p36"/>
          <p:cNvSpPr txBox="1"/>
          <p:nvPr>
            <p:ph idx="1" type="subTitle"/>
          </p:nvPr>
        </p:nvSpPr>
        <p:spPr>
          <a:xfrm>
            <a:off x="804672" y="1984248"/>
            <a:ext cx="3291900" cy="13716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chemeClr val="dk2"/>
                </a:solidFill>
                <a:latin typeface="Barlow Semi Condensed"/>
                <a:ea typeface="Barlow Semi Condensed"/>
                <a:cs typeface="Barlow Semi Condensed"/>
                <a:sym typeface="Barlow Semi Condensed"/>
              </a:defRPr>
            </a:lvl9pPr>
          </a:lstStyle>
          <a:p/>
        </p:txBody>
      </p:sp>
      <p:sp>
        <p:nvSpPr>
          <p:cNvPr id="389" name="Google Shape;389;p36"/>
          <p:cNvSpPr txBox="1"/>
          <p:nvPr>
            <p:ph type="title"/>
          </p:nvPr>
        </p:nvSpPr>
        <p:spPr>
          <a:xfrm>
            <a:off x="804672" y="3319272"/>
            <a:ext cx="3291900" cy="402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lnSpc>
                <a:spcPct val="100000"/>
              </a:lnSpc>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90" name="Google Shape;390;p36"/>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391" name="Google Shape;391;p36"/>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392" name="Google Shape;392;p36"/>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393" name="Google Shape;393;p36"/>
          <p:cNvGrpSpPr/>
          <p:nvPr/>
        </p:nvGrpSpPr>
        <p:grpSpPr>
          <a:xfrm flipH="1">
            <a:off x="499400" y="959675"/>
            <a:ext cx="581800" cy="582350"/>
            <a:chOff x="8064275" y="887850"/>
            <a:chExt cx="581800" cy="582350"/>
          </a:xfrm>
        </p:grpSpPr>
        <p:sp>
          <p:nvSpPr>
            <p:cNvPr id="394" name="Google Shape;394;p3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 name="Google Shape;400;p36"/>
          <p:cNvGrpSpPr/>
          <p:nvPr/>
        </p:nvGrpSpPr>
        <p:grpSpPr>
          <a:xfrm flipH="1">
            <a:off x="1500400" y="388100"/>
            <a:ext cx="292025" cy="292575"/>
            <a:chOff x="7353050" y="316275"/>
            <a:chExt cx="292025" cy="292575"/>
          </a:xfrm>
        </p:grpSpPr>
        <p:sp>
          <p:nvSpPr>
            <p:cNvPr id="401" name="Google Shape;401;p3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5" name="Google Shape;405;p36"/>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6"/>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6"/>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6"/>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6"/>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6"/>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36"/>
          <p:cNvGrpSpPr/>
          <p:nvPr/>
        </p:nvGrpSpPr>
        <p:grpSpPr>
          <a:xfrm flipH="1">
            <a:off x="3527112" y="361100"/>
            <a:ext cx="175013" cy="27000"/>
            <a:chOff x="5662375" y="212375"/>
            <a:chExt cx="175013" cy="27000"/>
          </a:xfrm>
        </p:grpSpPr>
        <p:sp>
          <p:nvSpPr>
            <p:cNvPr id="412" name="Google Shape;412;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 name="Google Shape;415;p36"/>
          <p:cNvGrpSpPr/>
          <p:nvPr/>
        </p:nvGrpSpPr>
        <p:grpSpPr>
          <a:xfrm flipH="1">
            <a:off x="480412" y="242700"/>
            <a:ext cx="175013" cy="27000"/>
            <a:chOff x="5662375" y="212375"/>
            <a:chExt cx="175013" cy="27000"/>
          </a:xfrm>
        </p:grpSpPr>
        <p:sp>
          <p:nvSpPr>
            <p:cNvPr id="416" name="Google Shape;416;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 name="Google Shape;419;p36"/>
          <p:cNvGrpSpPr/>
          <p:nvPr/>
        </p:nvGrpSpPr>
        <p:grpSpPr>
          <a:xfrm flipH="1">
            <a:off x="901712" y="1653625"/>
            <a:ext cx="175013" cy="27000"/>
            <a:chOff x="5662375" y="212375"/>
            <a:chExt cx="175013" cy="27000"/>
          </a:xfrm>
        </p:grpSpPr>
        <p:sp>
          <p:nvSpPr>
            <p:cNvPr id="420" name="Google Shape;420;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23" name="Google Shape;423;p36"/>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424" name="Google Shape;424;p36"/>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425" name="Google Shape;425;p36"/>
          <p:cNvGrpSpPr/>
          <p:nvPr/>
        </p:nvGrpSpPr>
        <p:grpSpPr>
          <a:xfrm rot="10800000">
            <a:off x="499400" y="3940925"/>
            <a:ext cx="581800" cy="582350"/>
            <a:chOff x="8064275" y="887850"/>
            <a:chExt cx="581800" cy="582350"/>
          </a:xfrm>
        </p:grpSpPr>
        <p:sp>
          <p:nvSpPr>
            <p:cNvPr id="426" name="Google Shape;426;p3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 name="Google Shape;432;p36"/>
          <p:cNvGrpSpPr/>
          <p:nvPr/>
        </p:nvGrpSpPr>
        <p:grpSpPr>
          <a:xfrm rot="10800000">
            <a:off x="1819575" y="4586750"/>
            <a:ext cx="292025" cy="292575"/>
            <a:chOff x="7353050" y="316275"/>
            <a:chExt cx="292025" cy="292575"/>
          </a:xfrm>
        </p:grpSpPr>
        <p:sp>
          <p:nvSpPr>
            <p:cNvPr id="433" name="Google Shape;433;p3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 name="Google Shape;437;p36"/>
          <p:cNvGrpSpPr/>
          <p:nvPr/>
        </p:nvGrpSpPr>
        <p:grpSpPr>
          <a:xfrm rot="10800000">
            <a:off x="212525" y="4645550"/>
            <a:ext cx="175000" cy="175000"/>
            <a:chOff x="8792300" y="321275"/>
            <a:chExt cx="175000" cy="175000"/>
          </a:xfrm>
        </p:grpSpPr>
        <p:sp>
          <p:nvSpPr>
            <p:cNvPr id="438" name="Google Shape;438;p3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p36"/>
          <p:cNvGrpSpPr/>
          <p:nvPr/>
        </p:nvGrpSpPr>
        <p:grpSpPr>
          <a:xfrm rot="10800000">
            <a:off x="480412" y="4852325"/>
            <a:ext cx="175013" cy="27000"/>
            <a:chOff x="5662375" y="212375"/>
            <a:chExt cx="175013" cy="27000"/>
          </a:xfrm>
        </p:grpSpPr>
        <p:sp>
          <p:nvSpPr>
            <p:cNvPr id="443" name="Google Shape;443;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 name="Google Shape;446;p36"/>
          <p:cNvGrpSpPr/>
          <p:nvPr/>
        </p:nvGrpSpPr>
        <p:grpSpPr>
          <a:xfrm rot="10800000">
            <a:off x="1054112" y="3898600"/>
            <a:ext cx="175013" cy="27000"/>
            <a:chOff x="5662375" y="212375"/>
            <a:chExt cx="175013" cy="27000"/>
          </a:xfrm>
        </p:grpSpPr>
        <p:sp>
          <p:nvSpPr>
            <p:cNvPr id="447" name="Google Shape;447;p3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0" name="Shape 450"/>
        <p:cNvGrpSpPr/>
        <p:nvPr/>
      </p:nvGrpSpPr>
      <p:grpSpPr>
        <a:xfrm>
          <a:off x="0" y="0"/>
          <a:ext cx="0" cy="0"/>
          <a:chOff x="0" y="0"/>
          <a:chExt cx="0" cy="0"/>
        </a:xfrm>
      </p:grpSpPr>
      <p:grpSp>
        <p:nvGrpSpPr>
          <p:cNvPr id="451" name="Google Shape;451;p37"/>
          <p:cNvGrpSpPr/>
          <p:nvPr/>
        </p:nvGrpSpPr>
        <p:grpSpPr>
          <a:xfrm>
            <a:off x="1349626" y="598417"/>
            <a:ext cx="6453730" cy="3631136"/>
            <a:chOff x="365750" y="1285025"/>
            <a:chExt cx="6934275" cy="3315500"/>
          </a:xfrm>
        </p:grpSpPr>
        <p:sp>
          <p:nvSpPr>
            <p:cNvPr id="452" name="Google Shape;452;p37"/>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7"/>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4" name="Google Shape;454;p37"/>
          <p:cNvSpPr txBox="1"/>
          <p:nvPr>
            <p:ph type="title"/>
          </p:nvPr>
        </p:nvSpPr>
        <p:spPr>
          <a:xfrm>
            <a:off x="2624328" y="1620753"/>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3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455" name="Google Shape;455;p37"/>
          <p:cNvGrpSpPr/>
          <p:nvPr/>
        </p:nvGrpSpPr>
        <p:grpSpPr>
          <a:xfrm>
            <a:off x="-6867" y="-6625"/>
            <a:ext cx="9152342" cy="5102050"/>
            <a:chOff x="-6867" y="-6625"/>
            <a:chExt cx="9152342" cy="5102050"/>
          </a:xfrm>
        </p:grpSpPr>
        <p:cxnSp>
          <p:nvCxnSpPr>
            <p:cNvPr id="456" name="Google Shape;456;p37"/>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457" name="Google Shape;457;p37"/>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458" name="Google Shape;458;p37"/>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459" name="Google Shape;459;p37"/>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460" name="Google Shape;460;p37"/>
            <p:cNvGrpSpPr/>
            <p:nvPr/>
          </p:nvGrpSpPr>
          <p:grpSpPr>
            <a:xfrm flipH="1">
              <a:off x="1278333" y="4513075"/>
              <a:ext cx="581800" cy="582350"/>
              <a:chOff x="8064275" y="887850"/>
              <a:chExt cx="581800" cy="582350"/>
            </a:xfrm>
          </p:grpSpPr>
          <p:sp>
            <p:nvSpPr>
              <p:cNvPr id="461" name="Google Shape;461;p3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7" name="Google Shape;467;p37"/>
            <p:cNvGrpSpPr/>
            <p:nvPr/>
          </p:nvGrpSpPr>
          <p:grpSpPr>
            <a:xfrm flipH="1">
              <a:off x="2747608" y="4340463"/>
              <a:ext cx="292025" cy="292575"/>
              <a:chOff x="7353050" y="316275"/>
              <a:chExt cx="292025" cy="292575"/>
            </a:xfrm>
          </p:grpSpPr>
          <p:sp>
            <p:nvSpPr>
              <p:cNvPr id="468" name="Google Shape;468;p3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 name="Google Shape;472;p37"/>
            <p:cNvGrpSpPr/>
            <p:nvPr/>
          </p:nvGrpSpPr>
          <p:grpSpPr>
            <a:xfrm flipH="1">
              <a:off x="171308" y="4315025"/>
              <a:ext cx="175000" cy="175000"/>
              <a:chOff x="8792300" y="321275"/>
              <a:chExt cx="175000" cy="175000"/>
            </a:xfrm>
          </p:grpSpPr>
          <p:sp>
            <p:nvSpPr>
              <p:cNvPr id="473" name="Google Shape;473;p3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7" name="Google Shape;477;p37"/>
            <p:cNvGrpSpPr/>
            <p:nvPr/>
          </p:nvGrpSpPr>
          <p:grpSpPr>
            <a:xfrm>
              <a:off x="3873197" y="4657550"/>
              <a:ext cx="293111" cy="293388"/>
              <a:chOff x="3164039" y="430875"/>
              <a:chExt cx="293111" cy="293388"/>
            </a:xfrm>
          </p:grpSpPr>
          <p:sp>
            <p:nvSpPr>
              <p:cNvPr id="478" name="Google Shape;478;p3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4" name="Google Shape;484;p37"/>
            <p:cNvGrpSpPr/>
            <p:nvPr/>
          </p:nvGrpSpPr>
          <p:grpSpPr>
            <a:xfrm flipH="1">
              <a:off x="242270" y="4142425"/>
              <a:ext cx="175013" cy="27000"/>
              <a:chOff x="5662375" y="212375"/>
              <a:chExt cx="175013" cy="27000"/>
            </a:xfrm>
          </p:grpSpPr>
          <p:sp>
            <p:nvSpPr>
              <p:cNvPr id="485" name="Google Shape;485;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488" name="Google Shape;488;p37"/>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489" name="Google Shape;489;p37"/>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490" name="Google Shape;490;p37"/>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491" name="Google Shape;491;p37"/>
            <p:cNvGrpSpPr/>
            <p:nvPr/>
          </p:nvGrpSpPr>
          <p:grpSpPr>
            <a:xfrm>
              <a:off x="8064275" y="1040250"/>
              <a:ext cx="581800" cy="582350"/>
              <a:chOff x="8064275" y="887850"/>
              <a:chExt cx="581800" cy="582350"/>
            </a:xfrm>
          </p:grpSpPr>
          <p:sp>
            <p:nvSpPr>
              <p:cNvPr id="492" name="Google Shape;492;p3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8" name="Google Shape;498;p37"/>
            <p:cNvGrpSpPr/>
            <p:nvPr/>
          </p:nvGrpSpPr>
          <p:grpSpPr>
            <a:xfrm>
              <a:off x="7353050" y="316275"/>
              <a:ext cx="292025" cy="292575"/>
              <a:chOff x="7353050" y="316275"/>
              <a:chExt cx="292025" cy="292575"/>
            </a:xfrm>
          </p:grpSpPr>
          <p:sp>
            <p:nvSpPr>
              <p:cNvPr id="499" name="Google Shape;499;p3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3" name="Google Shape;503;p37"/>
            <p:cNvGrpSpPr/>
            <p:nvPr/>
          </p:nvGrpSpPr>
          <p:grpSpPr>
            <a:xfrm>
              <a:off x="8792300" y="321275"/>
              <a:ext cx="175000" cy="175000"/>
              <a:chOff x="8792300" y="321275"/>
              <a:chExt cx="175000" cy="175000"/>
            </a:xfrm>
          </p:grpSpPr>
          <p:sp>
            <p:nvSpPr>
              <p:cNvPr id="504" name="Google Shape;504;p3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8" name="Google Shape;508;p37"/>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7"/>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7"/>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7"/>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7"/>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7"/>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4" name="Google Shape;514;p37"/>
            <p:cNvGrpSpPr/>
            <p:nvPr/>
          </p:nvGrpSpPr>
          <p:grpSpPr>
            <a:xfrm>
              <a:off x="8490050" y="170875"/>
              <a:ext cx="175013" cy="27000"/>
              <a:chOff x="5662375" y="212375"/>
              <a:chExt cx="175013" cy="27000"/>
            </a:xfrm>
          </p:grpSpPr>
          <p:sp>
            <p:nvSpPr>
              <p:cNvPr id="515" name="Google Shape;515;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8" name="Google Shape;518;p37"/>
            <p:cNvGrpSpPr/>
            <p:nvPr/>
          </p:nvGrpSpPr>
          <p:grpSpPr>
            <a:xfrm>
              <a:off x="8678350" y="1658000"/>
              <a:ext cx="175013" cy="27000"/>
              <a:chOff x="5662375" y="212375"/>
              <a:chExt cx="175013" cy="27000"/>
            </a:xfrm>
          </p:grpSpPr>
          <p:sp>
            <p:nvSpPr>
              <p:cNvPr id="519" name="Google Shape;519;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22" name="Shape 522"/>
        <p:cNvGrpSpPr/>
        <p:nvPr/>
      </p:nvGrpSpPr>
      <p:grpSpPr>
        <a:xfrm>
          <a:off x="0" y="0"/>
          <a:ext cx="0" cy="0"/>
          <a:chOff x="0" y="0"/>
          <a:chExt cx="0" cy="0"/>
        </a:xfrm>
      </p:grpSpPr>
      <p:sp>
        <p:nvSpPr>
          <p:cNvPr id="523" name="Google Shape;523;p38"/>
          <p:cNvSpPr txBox="1"/>
          <p:nvPr>
            <p:ph type="title"/>
          </p:nvPr>
        </p:nvSpPr>
        <p:spPr>
          <a:xfrm>
            <a:off x="896112" y="2039112"/>
            <a:ext cx="3566100" cy="136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24" name="Google Shape;524;p38"/>
          <p:cNvSpPr txBox="1"/>
          <p:nvPr>
            <p:ph idx="1" type="body"/>
          </p:nvPr>
        </p:nvSpPr>
        <p:spPr>
          <a:xfrm>
            <a:off x="4899150" y="821850"/>
            <a:ext cx="3096000" cy="3478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chemeClr val="accent5"/>
              </a:buClr>
              <a:buSzPts val="1400"/>
              <a:buFont typeface="Barlow Semi Condensed"/>
              <a:buChar char="■"/>
              <a:defRPr b="0" i="0" sz="1400" u="none" cap="none" strike="noStrike">
                <a:solidFill>
                  <a:schemeClr val="accent5"/>
                </a:solidFill>
                <a:latin typeface="Barlow Semi Condensed"/>
                <a:ea typeface="Barlow Semi Condensed"/>
                <a:cs typeface="Barlow Semi Condensed"/>
                <a:sym typeface="Barlow Semi Condensed"/>
              </a:defRPr>
            </a:lvl9pPr>
          </a:lstStyle>
          <a:p/>
        </p:txBody>
      </p:sp>
      <p:cxnSp>
        <p:nvCxnSpPr>
          <p:cNvPr id="525" name="Google Shape;525;p38"/>
          <p:cNvCxnSpPr/>
          <p:nvPr/>
        </p:nvCxnSpPr>
        <p:spPr>
          <a:xfrm>
            <a:off x="1645925" y="5231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526" name="Google Shape;526;p38"/>
          <p:cNvCxnSpPr/>
          <p:nvPr/>
        </p:nvCxnSpPr>
        <p:spPr>
          <a:xfrm flipH="1" rot="10800000">
            <a:off x="803050" y="529675"/>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527" name="Google Shape;527;p38"/>
          <p:cNvCxnSpPr/>
          <p:nvPr/>
        </p:nvCxnSpPr>
        <p:spPr>
          <a:xfrm>
            <a:off x="0" y="6520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528" name="Google Shape;528;p38"/>
          <p:cNvGrpSpPr/>
          <p:nvPr/>
        </p:nvGrpSpPr>
        <p:grpSpPr>
          <a:xfrm flipH="1">
            <a:off x="499400" y="959675"/>
            <a:ext cx="581800" cy="582350"/>
            <a:chOff x="8064275" y="887850"/>
            <a:chExt cx="581800" cy="582350"/>
          </a:xfrm>
        </p:grpSpPr>
        <p:sp>
          <p:nvSpPr>
            <p:cNvPr id="529" name="Google Shape;529;p3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35" name="Google Shape;535;p38"/>
          <p:cNvGrpSpPr/>
          <p:nvPr/>
        </p:nvGrpSpPr>
        <p:grpSpPr>
          <a:xfrm flipH="1">
            <a:off x="1500400" y="388100"/>
            <a:ext cx="292025" cy="292575"/>
            <a:chOff x="7353050" y="316275"/>
            <a:chExt cx="292025" cy="292575"/>
          </a:xfrm>
        </p:grpSpPr>
        <p:sp>
          <p:nvSpPr>
            <p:cNvPr id="536" name="Google Shape;536;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0" name="Google Shape;540;p38"/>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8"/>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8"/>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8"/>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8"/>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8"/>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6" name="Google Shape;546;p38"/>
          <p:cNvGrpSpPr/>
          <p:nvPr/>
        </p:nvGrpSpPr>
        <p:grpSpPr>
          <a:xfrm flipH="1">
            <a:off x="3527112" y="361100"/>
            <a:ext cx="175013" cy="27000"/>
            <a:chOff x="5662375" y="212375"/>
            <a:chExt cx="175013" cy="27000"/>
          </a:xfrm>
        </p:grpSpPr>
        <p:sp>
          <p:nvSpPr>
            <p:cNvPr id="547" name="Google Shape;547;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0" name="Google Shape;550;p38"/>
          <p:cNvGrpSpPr/>
          <p:nvPr/>
        </p:nvGrpSpPr>
        <p:grpSpPr>
          <a:xfrm flipH="1">
            <a:off x="480412" y="242700"/>
            <a:ext cx="175013" cy="27000"/>
            <a:chOff x="5662375" y="212375"/>
            <a:chExt cx="175013" cy="27000"/>
          </a:xfrm>
        </p:grpSpPr>
        <p:sp>
          <p:nvSpPr>
            <p:cNvPr id="551" name="Google Shape;551;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54" name="Google Shape;554;p38"/>
          <p:cNvGrpSpPr/>
          <p:nvPr/>
        </p:nvGrpSpPr>
        <p:grpSpPr>
          <a:xfrm flipH="1">
            <a:off x="901712" y="1653625"/>
            <a:ext cx="175013" cy="27000"/>
            <a:chOff x="5662375" y="212375"/>
            <a:chExt cx="175013" cy="27000"/>
          </a:xfrm>
        </p:grpSpPr>
        <p:sp>
          <p:nvSpPr>
            <p:cNvPr id="555" name="Google Shape;555;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58" name="Google Shape;558;p38"/>
          <p:cNvCxnSpPr/>
          <p:nvPr/>
        </p:nvCxnSpPr>
        <p:spPr>
          <a:xfrm>
            <a:off x="791400" y="42124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559" name="Google Shape;559;p38"/>
          <p:cNvCxnSpPr/>
          <p:nvPr/>
        </p:nvCxnSpPr>
        <p:spPr>
          <a:xfrm flipH="1" rot="10800000">
            <a:off x="0" y="42204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560" name="Google Shape;560;p38"/>
          <p:cNvGrpSpPr/>
          <p:nvPr/>
        </p:nvGrpSpPr>
        <p:grpSpPr>
          <a:xfrm rot="10800000">
            <a:off x="499400" y="3940925"/>
            <a:ext cx="581800" cy="582350"/>
            <a:chOff x="8064275" y="887850"/>
            <a:chExt cx="581800" cy="582350"/>
          </a:xfrm>
        </p:grpSpPr>
        <p:sp>
          <p:nvSpPr>
            <p:cNvPr id="561" name="Google Shape;561;p3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7" name="Google Shape;567;p38"/>
          <p:cNvGrpSpPr/>
          <p:nvPr/>
        </p:nvGrpSpPr>
        <p:grpSpPr>
          <a:xfrm rot="10800000">
            <a:off x="1819575" y="4586750"/>
            <a:ext cx="292025" cy="292575"/>
            <a:chOff x="7353050" y="316275"/>
            <a:chExt cx="292025" cy="292575"/>
          </a:xfrm>
        </p:grpSpPr>
        <p:sp>
          <p:nvSpPr>
            <p:cNvPr id="568" name="Google Shape;568;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2" name="Google Shape;572;p38"/>
          <p:cNvGrpSpPr/>
          <p:nvPr/>
        </p:nvGrpSpPr>
        <p:grpSpPr>
          <a:xfrm rot="10800000">
            <a:off x="212525" y="4645550"/>
            <a:ext cx="175000" cy="175000"/>
            <a:chOff x="8792300" y="321275"/>
            <a:chExt cx="175000" cy="175000"/>
          </a:xfrm>
        </p:grpSpPr>
        <p:sp>
          <p:nvSpPr>
            <p:cNvPr id="573" name="Google Shape;573;p3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7" name="Google Shape;577;p38"/>
          <p:cNvGrpSpPr/>
          <p:nvPr/>
        </p:nvGrpSpPr>
        <p:grpSpPr>
          <a:xfrm rot="10800000">
            <a:off x="480412" y="4852325"/>
            <a:ext cx="175013" cy="27000"/>
            <a:chOff x="5662375" y="212375"/>
            <a:chExt cx="175013" cy="27000"/>
          </a:xfrm>
        </p:grpSpPr>
        <p:sp>
          <p:nvSpPr>
            <p:cNvPr id="578" name="Google Shape;578;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1" name="Google Shape;581;p38"/>
          <p:cNvGrpSpPr/>
          <p:nvPr/>
        </p:nvGrpSpPr>
        <p:grpSpPr>
          <a:xfrm rot="10800000">
            <a:off x="1054112" y="3898600"/>
            <a:ext cx="175013" cy="27000"/>
            <a:chOff x="5662375" y="212375"/>
            <a:chExt cx="175013" cy="27000"/>
          </a:xfrm>
        </p:grpSpPr>
        <p:sp>
          <p:nvSpPr>
            <p:cNvPr id="582" name="Google Shape;582;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5" name="Shape 585"/>
        <p:cNvGrpSpPr/>
        <p:nvPr/>
      </p:nvGrpSpPr>
      <p:grpSpPr>
        <a:xfrm>
          <a:off x="0" y="0"/>
          <a:ext cx="0" cy="0"/>
          <a:chOff x="0" y="0"/>
          <a:chExt cx="0" cy="0"/>
        </a:xfrm>
      </p:grpSpPr>
      <p:sp>
        <p:nvSpPr>
          <p:cNvPr id="586" name="Google Shape;586;p39"/>
          <p:cNvSpPr txBox="1"/>
          <p:nvPr>
            <p:ph idx="1" type="body"/>
          </p:nvPr>
        </p:nvSpPr>
        <p:spPr>
          <a:xfrm>
            <a:off x="1122050" y="1947672"/>
            <a:ext cx="2788800" cy="13626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100000"/>
              </a:lnSpc>
              <a:spcBef>
                <a:spcPts val="0"/>
              </a:spcBef>
              <a:spcAft>
                <a:spcPts val="0"/>
              </a:spcAft>
              <a:buClr>
                <a:schemeClr val="dk2"/>
              </a:buClr>
              <a:buSzPts val="1600"/>
              <a:buFont typeface="Barlow Semi Condensed"/>
              <a:buNone/>
              <a:defRPr b="0" i="0" sz="1600" u="none" cap="none" strike="noStrike">
                <a:solidFill>
                  <a:schemeClr val="dk2"/>
                </a:solidFill>
                <a:latin typeface="Barlow Semi Condensed"/>
                <a:ea typeface="Barlow Semi Condensed"/>
                <a:cs typeface="Barlow Semi Condensed"/>
                <a:sym typeface="Barlow Semi Condensed"/>
              </a:defRPr>
            </a:lvl1pPr>
          </a:lstStyle>
          <a:p/>
        </p:txBody>
      </p:sp>
      <p:sp>
        <p:nvSpPr>
          <p:cNvPr id="587" name="Google Shape;587;p39"/>
          <p:cNvSpPr txBox="1"/>
          <p:nvPr>
            <p:ph type="title"/>
          </p:nvPr>
        </p:nvSpPr>
        <p:spPr>
          <a:xfrm>
            <a:off x="2100600" y="347472"/>
            <a:ext cx="4947000" cy="585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588" name="Google Shape;588;p39"/>
          <p:cNvCxnSpPr/>
          <p:nvPr/>
        </p:nvCxnSpPr>
        <p:spPr>
          <a:xfrm>
            <a:off x="590450" y="4340600"/>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589" name="Google Shape;589;p39"/>
          <p:cNvCxnSpPr/>
          <p:nvPr/>
        </p:nvCxnSpPr>
        <p:spPr>
          <a:xfrm flipH="1" rot="10800000">
            <a:off x="7975" y="4332600"/>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590" name="Google Shape;590;p39"/>
          <p:cNvGrpSpPr/>
          <p:nvPr/>
        </p:nvGrpSpPr>
        <p:grpSpPr>
          <a:xfrm flipH="1">
            <a:off x="431725" y="4183775"/>
            <a:ext cx="292025" cy="292575"/>
            <a:chOff x="7353050" y="316275"/>
            <a:chExt cx="292025" cy="292575"/>
          </a:xfrm>
        </p:grpSpPr>
        <p:sp>
          <p:nvSpPr>
            <p:cNvPr id="591" name="Google Shape;591;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5" name="Google Shape;595;p39"/>
          <p:cNvGrpSpPr/>
          <p:nvPr/>
        </p:nvGrpSpPr>
        <p:grpSpPr>
          <a:xfrm>
            <a:off x="1646714" y="4616575"/>
            <a:ext cx="293111" cy="293388"/>
            <a:chOff x="3164039" y="430875"/>
            <a:chExt cx="293111" cy="293388"/>
          </a:xfrm>
        </p:grpSpPr>
        <p:sp>
          <p:nvSpPr>
            <p:cNvPr id="596" name="Google Shape;596;p3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02" name="Google Shape;602;p39"/>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603" name="Google Shape;603;p39"/>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604" name="Google Shape;604;p39"/>
          <p:cNvGrpSpPr/>
          <p:nvPr/>
        </p:nvGrpSpPr>
        <p:grpSpPr>
          <a:xfrm>
            <a:off x="8064275" y="526925"/>
            <a:ext cx="581800" cy="582350"/>
            <a:chOff x="8064275" y="887850"/>
            <a:chExt cx="581800" cy="582350"/>
          </a:xfrm>
        </p:grpSpPr>
        <p:sp>
          <p:nvSpPr>
            <p:cNvPr id="605" name="Google Shape;605;p3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1" name="Google Shape;611;p39"/>
          <p:cNvGrpSpPr/>
          <p:nvPr/>
        </p:nvGrpSpPr>
        <p:grpSpPr>
          <a:xfrm>
            <a:off x="7033875" y="170875"/>
            <a:ext cx="292025" cy="292575"/>
            <a:chOff x="7353050" y="316275"/>
            <a:chExt cx="292025" cy="292575"/>
          </a:xfrm>
        </p:grpSpPr>
        <p:sp>
          <p:nvSpPr>
            <p:cNvPr id="612" name="Google Shape;612;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6" name="Google Shape;616;p39"/>
          <p:cNvGrpSpPr/>
          <p:nvPr/>
        </p:nvGrpSpPr>
        <p:grpSpPr>
          <a:xfrm>
            <a:off x="8757950" y="229650"/>
            <a:ext cx="175000" cy="175000"/>
            <a:chOff x="8792300" y="321275"/>
            <a:chExt cx="175000" cy="175000"/>
          </a:xfrm>
        </p:grpSpPr>
        <p:sp>
          <p:nvSpPr>
            <p:cNvPr id="617" name="Google Shape;617;p3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1" name="Google Shape;621;p39"/>
          <p:cNvGrpSpPr/>
          <p:nvPr/>
        </p:nvGrpSpPr>
        <p:grpSpPr>
          <a:xfrm>
            <a:off x="8490050" y="170875"/>
            <a:ext cx="175013" cy="27000"/>
            <a:chOff x="5662375" y="212375"/>
            <a:chExt cx="175013" cy="27000"/>
          </a:xfrm>
        </p:grpSpPr>
        <p:sp>
          <p:nvSpPr>
            <p:cNvPr id="622" name="Google Shape;622;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5" name="Google Shape;625;p39"/>
          <p:cNvGrpSpPr/>
          <p:nvPr/>
        </p:nvGrpSpPr>
        <p:grpSpPr>
          <a:xfrm>
            <a:off x="7916350" y="1124600"/>
            <a:ext cx="175013" cy="27000"/>
            <a:chOff x="5662375" y="212375"/>
            <a:chExt cx="175013" cy="27000"/>
          </a:xfrm>
        </p:grpSpPr>
        <p:sp>
          <p:nvSpPr>
            <p:cNvPr id="626" name="Google Shape;626;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9" name="Shape 629"/>
        <p:cNvGrpSpPr/>
        <p:nvPr/>
      </p:nvGrpSpPr>
      <p:grpSpPr>
        <a:xfrm>
          <a:off x="0" y="0"/>
          <a:ext cx="0" cy="0"/>
          <a:chOff x="0" y="0"/>
          <a:chExt cx="0" cy="0"/>
        </a:xfrm>
      </p:grpSpPr>
      <p:grpSp>
        <p:nvGrpSpPr>
          <p:cNvPr id="630" name="Google Shape;630;p40"/>
          <p:cNvGrpSpPr/>
          <p:nvPr/>
        </p:nvGrpSpPr>
        <p:grpSpPr>
          <a:xfrm rot="10800000">
            <a:off x="1954823" y="1124844"/>
            <a:ext cx="5234354" cy="3069144"/>
            <a:chOff x="1098425" y="237675"/>
            <a:chExt cx="5358675" cy="5174750"/>
          </a:xfrm>
        </p:grpSpPr>
        <p:sp>
          <p:nvSpPr>
            <p:cNvPr id="631" name="Google Shape;631;p40"/>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0"/>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0"/>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4" name="Google Shape;634;p40"/>
          <p:cNvSpPr txBox="1"/>
          <p:nvPr>
            <p:ph idx="1" type="subTitle"/>
          </p:nvPr>
        </p:nvSpPr>
        <p:spPr>
          <a:xfrm>
            <a:off x="3227832" y="2816352"/>
            <a:ext cx="2679300" cy="658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635" name="Google Shape;635;p40"/>
          <p:cNvCxnSpPr/>
          <p:nvPr/>
        </p:nvCxnSpPr>
        <p:spPr>
          <a:xfrm rot="5400000">
            <a:off x="7269708" y="3324550"/>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636" name="Google Shape;636;p40"/>
          <p:cNvCxnSpPr/>
          <p:nvPr/>
        </p:nvCxnSpPr>
        <p:spPr>
          <a:xfrm flipH="1" rot="-5400000">
            <a:off x="7181408" y="2082400"/>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637" name="Google Shape;637;p40"/>
          <p:cNvCxnSpPr/>
          <p:nvPr/>
        </p:nvCxnSpPr>
        <p:spPr>
          <a:xfrm rot="5400000">
            <a:off x="7232433" y="736375"/>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638" name="Google Shape;638;p40"/>
          <p:cNvCxnSpPr/>
          <p:nvPr/>
        </p:nvCxnSpPr>
        <p:spPr>
          <a:xfrm rot="5400000">
            <a:off x="8168433" y="-6660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639" name="Google Shape;639;p40"/>
          <p:cNvGrpSpPr/>
          <p:nvPr/>
        </p:nvGrpSpPr>
        <p:grpSpPr>
          <a:xfrm flipH="1" rot="5400000">
            <a:off x="7407333" y="1284925"/>
            <a:ext cx="581800" cy="582350"/>
            <a:chOff x="8064275" y="887850"/>
            <a:chExt cx="581800" cy="582350"/>
          </a:xfrm>
        </p:grpSpPr>
        <p:sp>
          <p:nvSpPr>
            <p:cNvPr id="640" name="Google Shape;640;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 name="Google Shape;646;p40"/>
          <p:cNvGrpSpPr/>
          <p:nvPr/>
        </p:nvGrpSpPr>
        <p:grpSpPr>
          <a:xfrm flipH="1" rot="5400000">
            <a:off x="7869720" y="2754200"/>
            <a:ext cx="292025" cy="292575"/>
            <a:chOff x="7353050" y="316275"/>
            <a:chExt cx="292025" cy="292575"/>
          </a:xfrm>
        </p:grpSpPr>
        <p:sp>
          <p:nvSpPr>
            <p:cNvPr id="647" name="Google Shape;647;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1" name="Google Shape;651;p40"/>
          <p:cNvGrpSpPr/>
          <p:nvPr/>
        </p:nvGrpSpPr>
        <p:grpSpPr>
          <a:xfrm flipH="1" rot="5400000">
            <a:off x="8012458" y="178175"/>
            <a:ext cx="175000" cy="175000"/>
            <a:chOff x="8792300" y="321275"/>
            <a:chExt cx="175000" cy="175000"/>
          </a:xfrm>
        </p:grpSpPr>
        <p:sp>
          <p:nvSpPr>
            <p:cNvPr id="652" name="Google Shape;652;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6" name="Google Shape;656;p40"/>
          <p:cNvGrpSpPr/>
          <p:nvPr/>
        </p:nvGrpSpPr>
        <p:grpSpPr>
          <a:xfrm rot="5400000">
            <a:off x="7551683" y="3879926"/>
            <a:ext cx="293111" cy="293388"/>
            <a:chOff x="3164039" y="430875"/>
            <a:chExt cx="293111" cy="293388"/>
          </a:xfrm>
        </p:grpSpPr>
        <p:sp>
          <p:nvSpPr>
            <p:cNvPr id="657" name="Google Shape;657;p4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3" name="Google Shape;663;p40"/>
          <p:cNvGrpSpPr/>
          <p:nvPr/>
        </p:nvGrpSpPr>
        <p:grpSpPr>
          <a:xfrm flipH="1" rot="5400000">
            <a:off x="8259052" y="323144"/>
            <a:ext cx="175013" cy="27000"/>
            <a:chOff x="5662375" y="212375"/>
            <a:chExt cx="175013" cy="27000"/>
          </a:xfrm>
        </p:grpSpPr>
        <p:sp>
          <p:nvSpPr>
            <p:cNvPr id="664" name="Google Shape;664;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67" name="Google Shape;667;p40"/>
          <p:cNvCxnSpPr/>
          <p:nvPr/>
        </p:nvCxnSpPr>
        <p:spPr>
          <a:xfrm flipH="1" rot="5400000">
            <a:off x="740850" y="2598325"/>
            <a:ext cx="1672500" cy="126000"/>
          </a:xfrm>
          <a:prstGeom prst="straightConnector1">
            <a:avLst/>
          </a:prstGeom>
          <a:noFill/>
          <a:ln cap="flat" cmpd="sng" w="9525">
            <a:solidFill>
              <a:schemeClr val="dk1"/>
            </a:solidFill>
            <a:prstDash val="solid"/>
            <a:round/>
            <a:headEnd len="sm" w="sm" type="none"/>
            <a:tailEnd len="sm" w="sm" type="none"/>
          </a:ln>
        </p:spPr>
      </p:cxnSp>
      <p:cxnSp>
        <p:nvCxnSpPr>
          <p:cNvPr id="668" name="Google Shape;668;p40"/>
          <p:cNvCxnSpPr/>
          <p:nvPr/>
        </p:nvCxnSpPr>
        <p:spPr>
          <a:xfrm rot="-5400000">
            <a:off x="847100" y="355400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669" name="Google Shape;669;p40"/>
          <p:cNvCxnSpPr/>
          <p:nvPr/>
        </p:nvCxnSpPr>
        <p:spPr>
          <a:xfrm flipH="1" rot="5400000">
            <a:off x="1105775" y="4151250"/>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670" name="Google Shape;670;p40"/>
          <p:cNvGrpSpPr/>
          <p:nvPr/>
        </p:nvGrpSpPr>
        <p:grpSpPr>
          <a:xfrm rot="5400000">
            <a:off x="621475" y="4062025"/>
            <a:ext cx="581800" cy="582350"/>
            <a:chOff x="8064275" y="887850"/>
            <a:chExt cx="581800" cy="582350"/>
          </a:xfrm>
        </p:grpSpPr>
        <p:sp>
          <p:nvSpPr>
            <p:cNvPr id="671" name="Google Shape;671;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7" name="Google Shape;677;p40"/>
          <p:cNvGrpSpPr/>
          <p:nvPr/>
        </p:nvGrpSpPr>
        <p:grpSpPr>
          <a:xfrm rot="5400000">
            <a:off x="1482825" y="3350800"/>
            <a:ext cx="292025" cy="292575"/>
            <a:chOff x="7353050" y="316275"/>
            <a:chExt cx="292025" cy="292575"/>
          </a:xfrm>
        </p:grpSpPr>
        <p:sp>
          <p:nvSpPr>
            <p:cNvPr id="678" name="Google Shape;678;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2" name="Google Shape;682;p40"/>
          <p:cNvGrpSpPr/>
          <p:nvPr/>
        </p:nvGrpSpPr>
        <p:grpSpPr>
          <a:xfrm rot="5400000">
            <a:off x="1595125" y="4790325"/>
            <a:ext cx="175000" cy="175000"/>
            <a:chOff x="8792300" y="321275"/>
            <a:chExt cx="175000" cy="175000"/>
          </a:xfrm>
        </p:grpSpPr>
        <p:sp>
          <p:nvSpPr>
            <p:cNvPr id="683" name="Google Shape;683;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7" name="Google Shape;687;p4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3" name="Google Shape;693;p40"/>
          <p:cNvGrpSpPr/>
          <p:nvPr/>
        </p:nvGrpSpPr>
        <p:grpSpPr>
          <a:xfrm rot="5400000">
            <a:off x="1701119" y="1515381"/>
            <a:ext cx="175013" cy="27000"/>
            <a:chOff x="5662375" y="212375"/>
            <a:chExt cx="175013" cy="27000"/>
          </a:xfrm>
        </p:grpSpPr>
        <p:sp>
          <p:nvSpPr>
            <p:cNvPr id="694" name="Google Shape;694;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97" name="Google Shape;697;p40"/>
          <p:cNvGrpSpPr/>
          <p:nvPr/>
        </p:nvGrpSpPr>
        <p:grpSpPr>
          <a:xfrm rot="5400000">
            <a:off x="1819519" y="4562081"/>
            <a:ext cx="175013" cy="27000"/>
            <a:chOff x="5662375" y="212375"/>
            <a:chExt cx="175013" cy="27000"/>
          </a:xfrm>
        </p:grpSpPr>
        <p:sp>
          <p:nvSpPr>
            <p:cNvPr id="698" name="Google Shape;698;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1" name="Google Shape;701;p40"/>
          <p:cNvGrpSpPr/>
          <p:nvPr/>
        </p:nvGrpSpPr>
        <p:grpSpPr>
          <a:xfrm rot="5400000">
            <a:off x="408594" y="4140781"/>
            <a:ext cx="175013" cy="27000"/>
            <a:chOff x="5662375" y="212375"/>
            <a:chExt cx="175013" cy="27000"/>
          </a:xfrm>
        </p:grpSpPr>
        <p:sp>
          <p:nvSpPr>
            <p:cNvPr id="702" name="Google Shape;702;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5" name="Google Shape;705;p40"/>
          <p:cNvSpPr txBox="1"/>
          <p:nvPr>
            <p:ph hasCustomPrompt="1" type="title"/>
          </p:nvPr>
        </p:nvSpPr>
        <p:spPr>
          <a:xfrm>
            <a:off x="2624328" y="2057400"/>
            <a:ext cx="3904500" cy="78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6" name="Shape 70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707" name="Shape 707"/>
        <p:cNvGrpSpPr/>
        <p:nvPr/>
      </p:nvGrpSpPr>
      <p:grpSpPr>
        <a:xfrm>
          <a:off x="0" y="0"/>
          <a:ext cx="0" cy="0"/>
          <a:chOff x="0" y="0"/>
          <a:chExt cx="0" cy="0"/>
        </a:xfrm>
      </p:grpSpPr>
      <p:sp>
        <p:nvSpPr>
          <p:cNvPr id="708" name="Google Shape;708;p42"/>
          <p:cNvSpPr txBox="1"/>
          <p:nvPr>
            <p:ph type="title"/>
          </p:nvPr>
        </p:nvSpPr>
        <p:spPr>
          <a:xfrm>
            <a:off x="1719072" y="338328"/>
            <a:ext cx="5577900" cy="594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09" name="Google Shape;709;p42"/>
          <p:cNvSpPr txBox="1"/>
          <p:nvPr>
            <p:ph idx="1" type="subTitle"/>
          </p:nvPr>
        </p:nvSpPr>
        <p:spPr>
          <a:xfrm>
            <a:off x="3694176"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10" name="Google Shape;710;p42"/>
          <p:cNvSpPr txBox="1"/>
          <p:nvPr>
            <p:ph idx="2" type="subTitle"/>
          </p:nvPr>
        </p:nvSpPr>
        <p:spPr>
          <a:xfrm>
            <a:off x="1024128"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11" name="Google Shape;711;p42"/>
          <p:cNvSpPr txBox="1"/>
          <p:nvPr>
            <p:ph idx="3" type="subTitle"/>
          </p:nvPr>
        </p:nvSpPr>
        <p:spPr>
          <a:xfrm>
            <a:off x="6355080" y="2414016"/>
            <a:ext cx="1764900" cy="32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12" name="Google Shape;712;p42"/>
          <p:cNvSpPr txBox="1"/>
          <p:nvPr>
            <p:ph idx="4" type="subTitle"/>
          </p:nvPr>
        </p:nvSpPr>
        <p:spPr>
          <a:xfrm>
            <a:off x="3694176"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713" name="Google Shape;713;p42"/>
          <p:cNvSpPr txBox="1"/>
          <p:nvPr>
            <p:ph idx="5" type="subTitle"/>
          </p:nvPr>
        </p:nvSpPr>
        <p:spPr>
          <a:xfrm>
            <a:off x="1024128"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714" name="Google Shape;714;p42"/>
          <p:cNvSpPr txBox="1"/>
          <p:nvPr>
            <p:ph idx="6" type="subTitle"/>
          </p:nvPr>
        </p:nvSpPr>
        <p:spPr>
          <a:xfrm>
            <a:off x="6355080" y="2825496"/>
            <a:ext cx="1764900" cy="10791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grpSp>
        <p:nvGrpSpPr>
          <p:cNvPr id="715" name="Google Shape;715;p42"/>
          <p:cNvGrpSpPr/>
          <p:nvPr/>
        </p:nvGrpSpPr>
        <p:grpSpPr>
          <a:xfrm>
            <a:off x="261711" y="-1158"/>
            <a:ext cx="8550327" cy="3981600"/>
            <a:chOff x="261711" y="-1158"/>
            <a:chExt cx="8550327" cy="3981600"/>
          </a:xfrm>
        </p:grpSpPr>
        <p:cxnSp>
          <p:nvCxnSpPr>
            <p:cNvPr id="716" name="Google Shape;716;p42"/>
            <p:cNvCxnSpPr/>
            <p:nvPr/>
          </p:nvCxnSpPr>
          <p:spPr>
            <a:xfrm>
              <a:off x="515925" y="-1158"/>
              <a:ext cx="0" cy="3981600"/>
            </a:xfrm>
            <a:prstGeom prst="straightConnector1">
              <a:avLst/>
            </a:prstGeom>
            <a:noFill/>
            <a:ln cap="flat" cmpd="sng" w="9525">
              <a:solidFill>
                <a:schemeClr val="dk1"/>
              </a:solidFill>
              <a:prstDash val="solid"/>
              <a:round/>
              <a:headEnd len="sm" w="sm" type="none"/>
              <a:tailEnd len="sm" w="sm" type="none"/>
            </a:ln>
          </p:spPr>
        </p:cxnSp>
        <p:cxnSp>
          <p:nvCxnSpPr>
            <p:cNvPr id="717" name="Google Shape;717;p42"/>
            <p:cNvCxnSpPr/>
            <p:nvPr/>
          </p:nvCxnSpPr>
          <p:spPr>
            <a:xfrm>
              <a:off x="8666025" y="-1158"/>
              <a:ext cx="0" cy="1902000"/>
            </a:xfrm>
            <a:prstGeom prst="straightConnector1">
              <a:avLst/>
            </a:prstGeom>
            <a:noFill/>
            <a:ln cap="flat" cmpd="sng" w="9525">
              <a:solidFill>
                <a:schemeClr val="dk1"/>
              </a:solidFill>
              <a:prstDash val="solid"/>
              <a:round/>
              <a:headEnd len="sm" w="sm" type="none"/>
              <a:tailEnd len="sm" w="sm" type="none"/>
            </a:ln>
          </p:spPr>
        </p:cxnSp>
        <p:grpSp>
          <p:nvGrpSpPr>
            <p:cNvPr id="718" name="Google Shape;718;p42"/>
            <p:cNvGrpSpPr/>
            <p:nvPr/>
          </p:nvGrpSpPr>
          <p:grpSpPr>
            <a:xfrm rot="10800000">
              <a:off x="343275" y="3300779"/>
              <a:ext cx="344736" cy="345385"/>
              <a:chOff x="7353050" y="316275"/>
              <a:chExt cx="292025" cy="292575"/>
            </a:xfrm>
          </p:grpSpPr>
          <p:sp>
            <p:nvSpPr>
              <p:cNvPr id="719" name="Google Shape;719;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3" name="Google Shape;723;p42"/>
            <p:cNvGrpSpPr/>
            <p:nvPr/>
          </p:nvGrpSpPr>
          <p:grpSpPr>
            <a:xfrm rot="10800000">
              <a:off x="8520013" y="714742"/>
              <a:ext cx="292025" cy="292575"/>
              <a:chOff x="7353050" y="316275"/>
              <a:chExt cx="292025" cy="292575"/>
            </a:xfrm>
          </p:grpSpPr>
          <p:sp>
            <p:nvSpPr>
              <p:cNvPr id="724" name="Google Shape;724;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8" name="Google Shape;728;p42"/>
            <p:cNvGrpSpPr/>
            <p:nvPr/>
          </p:nvGrpSpPr>
          <p:grpSpPr>
            <a:xfrm rot="10800000">
              <a:off x="261711" y="465077"/>
              <a:ext cx="507562" cy="507984"/>
              <a:chOff x="8064275" y="887850"/>
              <a:chExt cx="581800" cy="582350"/>
            </a:xfrm>
          </p:grpSpPr>
          <p:sp>
            <p:nvSpPr>
              <p:cNvPr id="729" name="Google Shape;729;p4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735" name="Shape 735"/>
        <p:cNvGrpSpPr/>
        <p:nvPr/>
      </p:nvGrpSpPr>
      <p:grpSpPr>
        <a:xfrm>
          <a:off x="0" y="0"/>
          <a:ext cx="0" cy="0"/>
          <a:chOff x="0" y="0"/>
          <a:chExt cx="0" cy="0"/>
        </a:xfrm>
      </p:grpSpPr>
      <p:sp>
        <p:nvSpPr>
          <p:cNvPr id="736" name="Google Shape;736;p43"/>
          <p:cNvSpPr txBox="1"/>
          <p:nvPr>
            <p:ph type="title"/>
          </p:nvPr>
        </p:nvSpPr>
        <p:spPr>
          <a:xfrm>
            <a:off x="1568775" y="442350"/>
            <a:ext cx="6006300" cy="595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37" name="Google Shape;737;p43"/>
          <p:cNvSpPr txBox="1"/>
          <p:nvPr>
            <p:ph idx="1" type="subTitle"/>
          </p:nvPr>
        </p:nvSpPr>
        <p:spPr>
          <a:xfrm>
            <a:off x="1709928" y="1545336"/>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38" name="Google Shape;738;p43"/>
          <p:cNvSpPr txBox="1"/>
          <p:nvPr>
            <p:ph idx="2" type="subTitle"/>
          </p:nvPr>
        </p:nvSpPr>
        <p:spPr>
          <a:xfrm>
            <a:off x="1709928" y="1938528"/>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739" name="Google Shape;739;p43"/>
          <p:cNvSpPr txBox="1"/>
          <p:nvPr>
            <p:ph idx="3" type="subTitle"/>
          </p:nvPr>
        </p:nvSpPr>
        <p:spPr>
          <a:xfrm>
            <a:off x="5468112" y="1545336"/>
            <a:ext cx="19476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40" name="Google Shape;740;p43"/>
          <p:cNvSpPr txBox="1"/>
          <p:nvPr>
            <p:ph idx="4" type="subTitle"/>
          </p:nvPr>
        </p:nvSpPr>
        <p:spPr>
          <a:xfrm>
            <a:off x="5468112" y="1938528"/>
            <a:ext cx="19476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741" name="Google Shape;741;p43"/>
          <p:cNvSpPr txBox="1"/>
          <p:nvPr>
            <p:ph idx="5" type="subTitle"/>
          </p:nvPr>
        </p:nvSpPr>
        <p:spPr>
          <a:xfrm>
            <a:off x="2825496" y="3200400"/>
            <a:ext cx="19452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42" name="Google Shape;742;p43"/>
          <p:cNvSpPr txBox="1"/>
          <p:nvPr>
            <p:ph idx="6" type="subTitle"/>
          </p:nvPr>
        </p:nvSpPr>
        <p:spPr>
          <a:xfrm>
            <a:off x="2825496" y="3593592"/>
            <a:ext cx="19452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sp>
        <p:nvSpPr>
          <p:cNvPr id="743" name="Google Shape;743;p43"/>
          <p:cNvSpPr txBox="1"/>
          <p:nvPr>
            <p:ph idx="7" type="subTitle"/>
          </p:nvPr>
        </p:nvSpPr>
        <p:spPr>
          <a:xfrm>
            <a:off x="6464808" y="3200400"/>
            <a:ext cx="1993500" cy="375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744" name="Google Shape;744;p43"/>
          <p:cNvSpPr txBox="1"/>
          <p:nvPr>
            <p:ph idx="8" type="subTitle"/>
          </p:nvPr>
        </p:nvSpPr>
        <p:spPr>
          <a:xfrm>
            <a:off x="6464808" y="3593592"/>
            <a:ext cx="1993500" cy="7590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745" name="Google Shape;745;p43"/>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746" name="Google Shape;746;p43"/>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747" name="Google Shape;747;p43"/>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748" name="Google Shape;748;p43"/>
          <p:cNvGrpSpPr/>
          <p:nvPr/>
        </p:nvGrpSpPr>
        <p:grpSpPr>
          <a:xfrm flipH="1">
            <a:off x="423750" y="125363"/>
            <a:ext cx="292025" cy="292575"/>
            <a:chOff x="7353050" y="316275"/>
            <a:chExt cx="292025" cy="292575"/>
          </a:xfrm>
        </p:grpSpPr>
        <p:sp>
          <p:nvSpPr>
            <p:cNvPr id="749" name="Google Shape;749;p4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3" name="Google Shape;753;p43"/>
          <p:cNvGrpSpPr/>
          <p:nvPr/>
        </p:nvGrpSpPr>
        <p:grpSpPr>
          <a:xfrm>
            <a:off x="1638739" y="558163"/>
            <a:ext cx="293111" cy="293388"/>
            <a:chOff x="3164039" y="430875"/>
            <a:chExt cx="293111" cy="293388"/>
          </a:xfrm>
        </p:grpSpPr>
        <p:sp>
          <p:nvSpPr>
            <p:cNvPr id="754" name="Google Shape;754;p4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0" name="Google Shape;760;p43"/>
          <p:cNvGrpSpPr/>
          <p:nvPr/>
        </p:nvGrpSpPr>
        <p:grpSpPr>
          <a:xfrm>
            <a:off x="1591750" y="362600"/>
            <a:ext cx="175013" cy="27000"/>
            <a:chOff x="5662375" y="212375"/>
            <a:chExt cx="175013" cy="27000"/>
          </a:xfrm>
        </p:grpSpPr>
        <p:sp>
          <p:nvSpPr>
            <p:cNvPr id="761" name="Google Shape;761;p4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64" name="Google Shape;764;p43"/>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765" name="Google Shape;765;p43"/>
          <p:cNvGrpSpPr/>
          <p:nvPr/>
        </p:nvGrpSpPr>
        <p:grpSpPr>
          <a:xfrm>
            <a:off x="7823875" y="202375"/>
            <a:ext cx="581800" cy="582350"/>
            <a:chOff x="8064275" y="887850"/>
            <a:chExt cx="581800" cy="582350"/>
          </a:xfrm>
        </p:grpSpPr>
        <p:sp>
          <p:nvSpPr>
            <p:cNvPr id="766" name="Google Shape;766;p4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2" name="Google Shape;772;p43"/>
          <p:cNvGrpSpPr/>
          <p:nvPr/>
        </p:nvGrpSpPr>
        <p:grpSpPr>
          <a:xfrm flipH="1">
            <a:off x="8698650" y="1117488"/>
            <a:ext cx="292025" cy="292575"/>
            <a:chOff x="7353050" y="316275"/>
            <a:chExt cx="292025" cy="292575"/>
          </a:xfrm>
        </p:grpSpPr>
        <p:sp>
          <p:nvSpPr>
            <p:cNvPr id="773" name="Google Shape;773;p4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7" name="Google Shape;777;p43"/>
          <p:cNvGrpSpPr/>
          <p:nvPr/>
        </p:nvGrpSpPr>
        <p:grpSpPr>
          <a:xfrm>
            <a:off x="8678350" y="1581800"/>
            <a:ext cx="175013" cy="27000"/>
            <a:chOff x="5662375" y="212375"/>
            <a:chExt cx="175013" cy="27000"/>
          </a:xfrm>
        </p:grpSpPr>
        <p:sp>
          <p:nvSpPr>
            <p:cNvPr id="778" name="Google Shape;778;p4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781" name="Shape 781"/>
        <p:cNvGrpSpPr/>
        <p:nvPr/>
      </p:nvGrpSpPr>
      <p:grpSpPr>
        <a:xfrm>
          <a:off x="0" y="0"/>
          <a:ext cx="0" cy="0"/>
          <a:chOff x="0" y="0"/>
          <a:chExt cx="0" cy="0"/>
        </a:xfrm>
      </p:grpSpPr>
      <p:cxnSp>
        <p:nvCxnSpPr>
          <p:cNvPr id="782" name="Google Shape;782;p44"/>
          <p:cNvCxnSpPr/>
          <p:nvPr/>
        </p:nvCxnSpPr>
        <p:spPr>
          <a:xfrm>
            <a:off x="590450" y="4340600"/>
            <a:ext cx="670200" cy="423000"/>
          </a:xfrm>
          <a:prstGeom prst="straightConnector1">
            <a:avLst/>
          </a:prstGeom>
          <a:noFill/>
          <a:ln cap="flat" cmpd="sng" w="9525">
            <a:solidFill>
              <a:schemeClr val="dk1"/>
            </a:solidFill>
            <a:prstDash val="solid"/>
            <a:round/>
            <a:headEnd len="sm" w="sm" type="none"/>
            <a:tailEnd len="sm" w="sm" type="none"/>
          </a:ln>
        </p:spPr>
      </p:cxnSp>
      <p:sp>
        <p:nvSpPr>
          <p:cNvPr id="783" name="Google Shape;783;p44"/>
          <p:cNvSpPr txBox="1"/>
          <p:nvPr>
            <p:ph type="title"/>
          </p:nvPr>
        </p:nvSpPr>
        <p:spPr>
          <a:xfrm>
            <a:off x="2208175" y="342775"/>
            <a:ext cx="472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784" name="Google Shape;784;p44"/>
          <p:cNvCxnSpPr/>
          <p:nvPr/>
        </p:nvCxnSpPr>
        <p:spPr>
          <a:xfrm flipH="1" rot="10800000">
            <a:off x="0" y="4332550"/>
            <a:ext cx="590700" cy="663900"/>
          </a:xfrm>
          <a:prstGeom prst="straightConnector1">
            <a:avLst/>
          </a:prstGeom>
          <a:noFill/>
          <a:ln cap="flat" cmpd="sng" w="9525">
            <a:solidFill>
              <a:schemeClr val="dk1"/>
            </a:solidFill>
            <a:prstDash val="solid"/>
            <a:round/>
            <a:headEnd len="sm" w="sm" type="none"/>
            <a:tailEnd len="sm" w="sm" type="none"/>
          </a:ln>
        </p:spPr>
      </p:cxnSp>
      <p:grpSp>
        <p:nvGrpSpPr>
          <p:cNvPr id="785" name="Google Shape;785;p44"/>
          <p:cNvGrpSpPr/>
          <p:nvPr/>
        </p:nvGrpSpPr>
        <p:grpSpPr>
          <a:xfrm flipH="1">
            <a:off x="431725" y="4183775"/>
            <a:ext cx="292025" cy="292575"/>
            <a:chOff x="7353050" y="316275"/>
            <a:chExt cx="292025" cy="292575"/>
          </a:xfrm>
        </p:grpSpPr>
        <p:sp>
          <p:nvSpPr>
            <p:cNvPr id="786" name="Google Shape;786;p4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0" name="Google Shape;790;p44"/>
          <p:cNvGrpSpPr/>
          <p:nvPr/>
        </p:nvGrpSpPr>
        <p:grpSpPr>
          <a:xfrm>
            <a:off x="1075789" y="4604675"/>
            <a:ext cx="293111" cy="293388"/>
            <a:chOff x="3164039" y="430875"/>
            <a:chExt cx="293111" cy="293388"/>
          </a:xfrm>
        </p:grpSpPr>
        <p:sp>
          <p:nvSpPr>
            <p:cNvPr id="791" name="Google Shape;791;p4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97" name="Google Shape;797;p44"/>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798" name="Google Shape;798;p44"/>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799" name="Google Shape;799;p44"/>
          <p:cNvGrpSpPr/>
          <p:nvPr/>
        </p:nvGrpSpPr>
        <p:grpSpPr>
          <a:xfrm>
            <a:off x="8064275" y="526925"/>
            <a:ext cx="581800" cy="582350"/>
            <a:chOff x="8064275" y="887850"/>
            <a:chExt cx="581800" cy="582350"/>
          </a:xfrm>
        </p:grpSpPr>
        <p:sp>
          <p:nvSpPr>
            <p:cNvPr id="800" name="Google Shape;800;p4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6" name="Google Shape;806;p44"/>
          <p:cNvGrpSpPr/>
          <p:nvPr/>
        </p:nvGrpSpPr>
        <p:grpSpPr>
          <a:xfrm>
            <a:off x="7033875" y="170875"/>
            <a:ext cx="292025" cy="292575"/>
            <a:chOff x="7353050" y="316275"/>
            <a:chExt cx="292025" cy="292575"/>
          </a:xfrm>
        </p:grpSpPr>
        <p:sp>
          <p:nvSpPr>
            <p:cNvPr id="807" name="Google Shape;807;p4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1" name="Google Shape;811;p44"/>
          <p:cNvGrpSpPr/>
          <p:nvPr/>
        </p:nvGrpSpPr>
        <p:grpSpPr>
          <a:xfrm>
            <a:off x="8757950" y="229650"/>
            <a:ext cx="175000" cy="175000"/>
            <a:chOff x="8792300" y="321275"/>
            <a:chExt cx="175000" cy="175000"/>
          </a:xfrm>
        </p:grpSpPr>
        <p:sp>
          <p:nvSpPr>
            <p:cNvPr id="812" name="Google Shape;812;p4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p44"/>
          <p:cNvGrpSpPr/>
          <p:nvPr/>
        </p:nvGrpSpPr>
        <p:grpSpPr>
          <a:xfrm>
            <a:off x="8490050" y="170875"/>
            <a:ext cx="175013" cy="27000"/>
            <a:chOff x="5662375" y="212375"/>
            <a:chExt cx="175013" cy="27000"/>
          </a:xfrm>
        </p:grpSpPr>
        <p:sp>
          <p:nvSpPr>
            <p:cNvPr id="817" name="Google Shape;817;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0" name="Google Shape;820;p44"/>
          <p:cNvGrpSpPr/>
          <p:nvPr/>
        </p:nvGrpSpPr>
        <p:grpSpPr>
          <a:xfrm>
            <a:off x="7916350" y="1124600"/>
            <a:ext cx="175013" cy="27000"/>
            <a:chOff x="5662375" y="212375"/>
            <a:chExt cx="175013" cy="27000"/>
          </a:xfrm>
        </p:grpSpPr>
        <p:sp>
          <p:nvSpPr>
            <p:cNvPr id="821" name="Google Shape;821;p4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4" name="Google Shape;824;p44"/>
          <p:cNvSpPr txBox="1"/>
          <p:nvPr>
            <p:ph idx="1" type="subTitle"/>
          </p:nvPr>
        </p:nvSpPr>
        <p:spPr>
          <a:xfrm>
            <a:off x="6217920" y="1819656"/>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5" name="Google Shape;825;p44"/>
          <p:cNvSpPr txBox="1"/>
          <p:nvPr>
            <p:ph idx="2" type="subTitle"/>
          </p:nvPr>
        </p:nvSpPr>
        <p:spPr>
          <a:xfrm>
            <a:off x="3749040" y="1252728"/>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6" name="Google Shape;826;p44"/>
          <p:cNvSpPr txBox="1"/>
          <p:nvPr>
            <p:ph idx="3" type="subTitle"/>
          </p:nvPr>
        </p:nvSpPr>
        <p:spPr>
          <a:xfrm>
            <a:off x="1289304" y="1819656"/>
            <a:ext cx="1636800" cy="356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27" name="Google Shape;827;p44"/>
          <p:cNvSpPr txBox="1"/>
          <p:nvPr>
            <p:ph idx="4" type="subTitle"/>
          </p:nvPr>
        </p:nvSpPr>
        <p:spPr>
          <a:xfrm>
            <a:off x="6217920" y="2139696"/>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Arial"/>
                <a:ea typeface="Arial"/>
                <a:cs typeface="Arial"/>
                <a:sym typeface="Arial"/>
              </a:defRPr>
            </a:lvl9pPr>
          </a:lstStyle>
          <a:p/>
        </p:txBody>
      </p:sp>
      <p:sp>
        <p:nvSpPr>
          <p:cNvPr id="828" name="Google Shape;828;p44"/>
          <p:cNvSpPr txBox="1"/>
          <p:nvPr>
            <p:ph idx="5" type="subTitle"/>
          </p:nvPr>
        </p:nvSpPr>
        <p:spPr>
          <a:xfrm>
            <a:off x="3749040" y="1581912"/>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829" name="Google Shape;829;p44"/>
          <p:cNvSpPr txBox="1"/>
          <p:nvPr>
            <p:ph idx="6" type="subTitle"/>
          </p:nvPr>
        </p:nvSpPr>
        <p:spPr>
          <a:xfrm>
            <a:off x="1289304" y="2139696"/>
            <a:ext cx="1636800" cy="877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830" name="Shape 830"/>
        <p:cNvGrpSpPr/>
        <p:nvPr/>
      </p:nvGrpSpPr>
      <p:grpSpPr>
        <a:xfrm>
          <a:off x="0" y="0"/>
          <a:ext cx="0" cy="0"/>
          <a:chOff x="0" y="0"/>
          <a:chExt cx="0" cy="0"/>
        </a:xfrm>
      </p:grpSpPr>
      <p:sp>
        <p:nvSpPr>
          <p:cNvPr id="831" name="Google Shape;831;p45"/>
          <p:cNvSpPr txBox="1"/>
          <p:nvPr>
            <p:ph type="title"/>
          </p:nvPr>
        </p:nvSpPr>
        <p:spPr>
          <a:xfrm>
            <a:off x="3090672" y="338328"/>
            <a:ext cx="29628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32" name="Google Shape;832;p45"/>
          <p:cNvSpPr txBox="1"/>
          <p:nvPr>
            <p:ph idx="1" type="subTitle"/>
          </p:nvPr>
        </p:nvSpPr>
        <p:spPr>
          <a:xfrm>
            <a:off x="152242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33" name="Google Shape;833;p45"/>
          <p:cNvSpPr txBox="1"/>
          <p:nvPr>
            <p:ph idx="2" type="subTitle"/>
          </p:nvPr>
        </p:nvSpPr>
        <p:spPr>
          <a:xfrm>
            <a:off x="152242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34" name="Google Shape;834;p45"/>
          <p:cNvSpPr txBox="1"/>
          <p:nvPr>
            <p:ph idx="3" type="subTitle"/>
          </p:nvPr>
        </p:nvSpPr>
        <p:spPr>
          <a:xfrm>
            <a:off x="3689552"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35" name="Google Shape;835;p45"/>
          <p:cNvSpPr txBox="1"/>
          <p:nvPr>
            <p:ph idx="4" type="subTitle"/>
          </p:nvPr>
        </p:nvSpPr>
        <p:spPr>
          <a:xfrm>
            <a:off x="3689552"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accent1"/>
                </a:solidFill>
                <a:latin typeface="Barlow Semi Condensed"/>
                <a:ea typeface="Barlow Semi Condensed"/>
                <a:cs typeface="Barlow Semi Condensed"/>
                <a:sym typeface="Barlow Semi Condensed"/>
              </a:defRPr>
            </a:lvl9pPr>
          </a:lstStyle>
          <a:p/>
        </p:txBody>
      </p:sp>
      <p:sp>
        <p:nvSpPr>
          <p:cNvPr id="836" name="Google Shape;836;p45"/>
          <p:cNvSpPr txBox="1"/>
          <p:nvPr>
            <p:ph idx="5" type="subTitle"/>
          </p:nvPr>
        </p:nvSpPr>
        <p:spPr>
          <a:xfrm>
            <a:off x="5856675" y="1588336"/>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37" name="Google Shape;837;p45"/>
          <p:cNvSpPr txBox="1"/>
          <p:nvPr>
            <p:ph idx="6" type="subTitle"/>
          </p:nvPr>
        </p:nvSpPr>
        <p:spPr>
          <a:xfrm>
            <a:off x="5856675" y="1928169"/>
            <a:ext cx="17649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38" name="Google Shape;838;p45"/>
          <p:cNvSpPr txBox="1"/>
          <p:nvPr>
            <p:ph idx="7" type="subTitle"/>
          </p:nvPr>
        </p:nvSpPr>
        <p:spPr>
          <a:xfrm>
            <a:off x="152242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39" name="Google Shape;839;p45"/>
          <p:cNvSpPr txBox="1"/>
          <p:nvPr>
            <p:ph idx="8" type="subTitle"/>
          </p:nvPr>
        </p:nvSpPr>
        <p:spPr>
          <a:xfrm>
            <a:off x="152242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40" name="Google Shape;840;p45"/>
          <p:cNvSpPr txBox="1"/>
          <p:nvPr>
            <p:ph idx="9" type="subTitle"/>
          </p:nvPr>
        </p:nvSpPr>
        <p:spPr>
          <a:xfrm>
            <a:off x="3597450" y="3215961"/>
            <a:ext cx="19491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41" name="Google Shape;841;p45"/>
          <p:cNvSpPr txBox="1"/>
          <p:nvPr>
            <p:ph idx="13" type="subTitle"/>
          </p:nvPr>
        </p:nvSpPr>
        <p:spPr>
          <a:xfrm>
            <a:off x="3597500" y="3556017"/>
            <a:ext cx="19491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842" name="Google Shape;842;p45"/>
          <p:cNvSpPr txBox="1"/>
          <p:nvPr>
            <p:ph idx="14" type="subTitle"/>
          </p:nvPr>
        </p:nvSpPr>
        <p:spPr>
          <a:xfrm>
            <a:off x="5856675" y="3215958"/>
            <a:ext cx="1764900" cy="4572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843" name="Google Shape;843;p45"/>
          <p:cNvSpPr txBox="1"/>
          <p:nvPr>
            <p:ph idx="15" type="subTitle"/>
          </p:nvPr>
        </p:nvSpPr>
        <p:spPr>
          <a:xfrm>
            <a:off x="5856675" y="3556017"/>
            <a:ext cx="1764900" cy="6108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844" name="Google Shape;844;p45"/>
          <p:cNvCxnSpPr/>
          <p:nvPr/>
        </p:nvCxnSpPr>
        <p:spPr>
          <a:xfrm>
            <a:off x="2904283" y="4513075"/>
            <a:ext cx="1133100" cy="306300"/>
          </a:xfrm>
          <a:prstGeom prst="straightConnector1">
            <a:avLst/>
          </a:prstGeom>
          <a:noFill/>
          <a:ln cap="flat" cmpd="sng" w="9525">
            <a:solidFill>
              <a:schemeClr val="dk1"/>
            </a:solidFill>
            <a:prstDash val="solid"/>
            <a:round/>
            <a:headEnd len="sm" w="sm" type="none"/>
            <a:tailEnd len="sm" w="sm" type="none"/>
          </a:ln>
        </p:spPr>
      </p:cxnSp>
      <p:cxnSp>
        <p:nvCxnSpPr>
          <p:cNvPr id="845" name="Google Shape;845;p45"/>
          <p:cNvCxnSpPr/>
          <p:nvPr/>
        </p:nvCxnSpPr>
        <p:spPr>
          <a:xfrm flipH="1" rot="10800000">
            <a:off x="1562083" y="4492325"/>
            <a:ext cx="1342200" cy="315300"/>
          </a:xfrm>
          <a:prstGeom prst="straightConnector1">
            <a:avLst/>
          </a:prstGeom>
          <a:noFill/>
          <a:ln cap="flat" cmpd="sng" w="9525">
            <a:solidFill>
              <a:schemeClr val="dk1"/>
            </a:solidFill>
            <a:prstDash val="solid"/>
            <a:round/>
            <a:headEnd len="sm" w="sm" type="none"/>
            <a:tailEnd len="sm" w="sm" type="none"/>
          </a:ln>
        </p:spPr>
      </p:cxnSp>
      <p:cxnSp>
        <p:nvCxnSpPr>
          <p:cNvPr id="846" name="Google Shape;846;p45"/>
          <p:cNvCxnSpPr/>
          <p:nvPr/>
        </p:nvCxnSpPr>
        <p:spPr>
          <a:xfrm>
            <a:off x="259558" y="4408000"/>
            <a:ext cx="1332000" cy="392100"/>
          </a:xfrm>
          <a:prstGeom prst="straightConnector1">
            <a:avLst/>
          </a:prstGeom>
          <a:noFill/>
          <a:ln cap="flat" cmpd="sng" w="9525">
            <a:solidFill>
              <a:schemeClr val="dk1"/>
            </a:solidFill>
            <a:prstDash val="solid"/>
            <a:round/>
            <a:headEnd len="sm" w="sm" type="none"/>
            <a:tailEnd len="sm" w="sm" type="none"/>
          </a:ln>
        </p:spPr>
      </p:cxnSp>
      <p:cxnSp>
        <p:nvCxnSpPr>
          <p:cNvPr id="847" name="Google Shape;847;p45"/>
          <p:cNvCxnSpPr/>
          <p:nvPr/>
        </p:nvCxnSpPr>
        <p:spPr>
          <a:xfrm>
            <a:off x="-6867" y="3993550"/>
            <a:ext cx="273900" cy="407100"/>
          </a:xfrm>
          <a:prstGeom prst="straightConnector1">
            <a:avLst/>
          </a:prstGeom>
          <a:noFill/>
          <a:ln cap="flat" cmpd="sng" w="9525">
            <a:solidFill>
              <a:schemeClr val="dk1"/>
            </a:solidFill>
            <a:prstDash val="solid"/>
            <a:round/>
            <a:headEnd len="sm" w="sm" type="none"/>
            <a:tailEnd len="sm" w="sm" type="none"/>
          </a:ln>
        </p:spPr>
      </p:cxnSp>
      <p:grpSp>
        <p:nvGrpSpPr>
          <p:cNvPr id="848" name="Google Shape;848;p45"/>
          <p:cNvGrpSpPr/>
          <p:nvPr/>
        </p:nvGrpSpPr>
        <p:grpSpPr>
          <a:xfrm flipH="1">
            <a:off x="1278333" y="4513075"/>
            <a:ext cx="581800" cy="582350"/>
            <a:chOff x="8064275" y="887850"/>
            <a:chExt cx="581800" cy="582350"/>
          </a:xfrm>
        </p:grpSpPr>
        <p:sp>
          <p:nvSpPr>
            <p:cNvPr id="849" name="Google Shape;849;p4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4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4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4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5" name="Google Shape;855;p45"/>
          <p:cNvGrpSpPr/>
          <p:nvPr/>
        </p:nvGrpSpPr>
        <p:grpSpPr>
          <a:xfrm flipH="1">
            <a:off x="2747608" y="4340463"/>
            <a:ext cx="292025" cy="292575"/>
            <a:chOff x="7353050" y="316275"/>
            <a:chExt cx="292025" cy="292575"/>
          </a:xfrm>
        </p:grpSpPr>
        <p:sp>
          <p:nvSpPr>
            <p:cNvPr id="856" name="Google Shape;856;p4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0" name="Google Shape;860;p45"/>
          <p:cNvGrpSpPr/>
          <p:nvPr/>
        </p:nvGrpSpPr>
        <p:grpSpPr>
          <a:xfrm flipH="1">
            <a:off x="171308" y="4315025"/>
            <a:ext cx="175000" cy="175000"/>
            <a:chOff x="8792300" y="321275"/>
            <a:chExt cx="175000" cy="175000"/>
          </a:xfrm>
        </p:grpSpPr>
        <p:sp>
          <p:nvSpPr>
            <p:cNvPr id="861" name="Google Shape;861;p4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5" name="Google Shape;865;p45"/>
          <p:cNvGrpSpPr/>
          <p:nvPr/>
        </p:nvGrpSpPr>
        <p:grpSpPr>
          <a:xfrm>
            <a:off x="3873197" y="4657550"/>
            <a:ext cx="293111" cy="293388"/>
            <a:chOff x="3164039" y="430875"/>
            <a:chExt cx="293111" cy="293388"/>
          </a:xfrm>
        </p:grpSpPr>
        <p:sp>
          <p:nvSpPr>
            <p:cNvPr id="866" name="Google Shape;866;p4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2" name="Google Shape;872;p45"/>
          <p:cNvGrpSpPr/>
          <p:nvPr/>
        </p:nvGrpSpPr>
        <p:grpSpPr>
          <a:xfrm flipH="1">
            <a:off x="242270" y="4142425"/>
            <a:ext cx="175013" cy="27000"/>
            <a:chOff x="5662375" y="212375"/>
            <a:chExt cx="175013" cy="27000"/>
          </a:xfrm>
        </p:grpSpPr>
        <p:sp>
          <p:nvSpPr>
            <p:cNvPr id="873" name="Google Shape;873;p4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4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876" name="Google Shape;876;p45"/>
          <p:cNvCxnSpPr/>
          <p:nvPr/>
        </p:nvCxnSpPr>
        <p:spPr>
          <a:xfrm rot="10800000">
            <a:off x="5995050" y="226600"/>
            <a:ext cx="1504500" cy="224700"/>
          </a:xfrm>
          <a:prstGeom prst="straightConnector1">
            <a:avLst/>
          </a:prstGeom>
          <a:noFill/>
          <a:ln cap="flat" cmpd="sng" w="9525">
            <a:solidFill>
              <a:schemeClr val="dk1"/>
            </a:solidFill>
            <a:prstDash val="solid"/>
            <a:round/>
            <a:headEnd len="sm" w="sm" type="none"/>
            <a:tailEnd len="sm" w="sm" type="none"/>
          </a:ln>
        </p:spPr>
      </p:cxnSp>
      <p:cxnSp>
        <p:nvCxnSpPr>
          <p:cNvPr id="877" name="Google Shape;877;p45"/>
          <p:cNvCxnSpPr/>
          <p:nvPr/>
        </p:nvCxnSpPr>
        <p:spPr>
          <a:xfrm rot="10800000">
            <a:off x="7512925" y="457850"/>
            <a:ext cx="829500" cy="743400"/>
          </a:xfrm>
          <a:prstGeom prst="straightConnector1">
            <a:avLst/>
          </a:prstGeom>
          <a:noFill/>
          <a:ln cap="flat" cmpd="sng" w="9525">
            <a:solidFill>
              <a:schemeClr val="dk1"/>
            </a:solidFill>
            <a:prstDash val="solid"/>
            <a:round/>
            <a:headEnd len="sm" w="sm" type="none"/>
            <a:tailEnd len="sm" w="sm" type="none"/>
          </a:ln>
        </p:spPr>
      </p:cxnSp>
      <p:cxnSp>
        <p:nvCxnSpPr>
          <p:cNvPr id="878" name="Google Shape;878;p45"/>
          <p:cNvCxnSpPr/>
          <p:nvPr/>
        </p:nvCxnSpPr>
        <p:spPr>
          <a:xfrm flipH="1">
            <a:off x="8348975" y="-6625"/>
            <a:ext cx="796500" cy="1188000"/>
          </a:xfrm>
          <a:prstGeom prst="straightConnector1">
            <a:avLst/>
          </a:prstGeom>
          <a:noFill/>
          <a:ln cap="flat" cmpd="sng" w="9525">
            <a:solidFill>
              <a:schemeClr val="dk1"/>
            </a:solidFill>
            <a:prstDash val="solid"/>
            <a:round/>
            <a:headEnd len="sm" w="sm" type="none"/>
            <a:tailEnd len="sm" w="sm" type="none"/>
          </a:ln>
        </p:spPr>
      </p:cxnSp>
      <p:grpSp>
        <p:nvGrpSpPr>
          <p:cNvPr id="879" name="Google Shape;879;p45"/>
          <p:cNvGrpSpPr/>
          <p:nvPr/>
        </p:nvGrpSpPr>
        <p:grpSpPr>
          <a:xfrm>
            <a:off x="8064275" y="1040250"/>
            <a:ext cx="581800" cy="582350"/>
            <a:chOff x="8064275" y="887850"/>
            <a:chExt cx="581800" cy="582350"/>
          </a:xfrm>
        </p:grpSpPr>
        <p:sp>
          <p:nvSpPr>
            <p:cNvPr id="880" name="Google Shape;880;p4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6" name="Google Shape;886;p45"/>
          <p:cNvGrpSpPr/>
          <p:nvPr/>
        </p:nvGrpSpPr>
        <p:grpSpPr>
          <a:xfrm>
            <a:off x="7353050" y="316275"/>
            <a:ext cx="292025" cy="292575"/>
            <a:chOff x="7353050" y="316275"/>
            <a:chExt cx="292025" cy="292575"/>
          </a:xfrm>
        </p:grpSpPr>
        <p:sp>
          <p:nvSpPr>
            <p:cNvPr id="887" name="Google Shape;887;p4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4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1" name="Google Shape;891;p45"/>
          <p:cNvGrpSpPr/>
          <p:nvPr/>
        </p:nvGrpSpPr>
        <p:grpSpPr>
          <a:xfrm>
            <a:off x="8792300" y="321275"/>
            <a:ext cx="175000" cy="175000"/>
            <a:chOff x="8792300" y="321275"/>
            <a:chExt cx="175000" cy="175000"/>
          </a:xfrm>
        </p:grpSpPr>
        <p:sp>
          <p:nvSpPr>
            <p:cNvPr id="892" name="Google Shape;892;p4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6" name="Google Shape;896;p45"/>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5"/>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5"/>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5"/>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5"/>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5"/>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2" name="Google Shape;902;p45"/>
          <p:cNvGrpSpPr/>
          <p:nvPr/>
        </p:nvGrpSpPr>
        <p:grpSpPr>
          <a:xfrm>
            <a:off x="8490050" y="170875"/>
            <a:ext cx="175013" cy="27000"/>
            <a:chOff x="5662375" y="212375"/>
            <a:chExt cx="175013" cy="27000"/>
          </a:xfrm>
        </p:grpSpPr>
        <p:sp>
          <p:nvSpPr>
            <p:cNvPr id="903" name="Google Shape;903;p4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4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4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6" name="Google Shape;906;p45"/>
          <p:cNvGrpSpPr/>
          <p:nvPr/>
        </p:nvGrpSpPr>
        <p:grpSpPr>
          <a:xfrm>
            <a:off x="8678350" y="1658000"/>
            <a:ext cx="175013" cy="27000"/>
            <a:chOff x="5662375" y="212375"/>
            <a:chExt cx="175013" cy="27000"/>
          </a:xfrm>
        </p:grpSpPr>
        <p:sp>
          <p:nvSpPr>
            <p:cNvPr id="907" name="Google Shape;907;p4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910" name="Shape 910"/>
        <p:cNvGrpSpPr/>
        <p:nvPr/>
      </p:nvGrpSpPr>
      <p:grpSpPr>
        <a:xfrm>
          <a:off x="0" y="0"/>
          <a:ext cx="0" cy="0"/>
          <a:chOff x="0" y="0"/>
          <a:chExt cx="0" cy="0"/>
        </a:xfrm>
      </p:grpSpPr>
      <p:sp>
        <p:nvSpPr>
          <p:cNvPr id="911" name="Google Shape;911;p46"/>
          <p:cNvSpPr txBox="1"/>
          <p:nvPr>
            <p:ph type="title"/>
          </p:nvPr>
        </p:nvSpPr>
        <p:spPr>
          <a:xfrm>
            <a:off x="1271016" y="338328"/>
            <a:ext cx="6611100" cy="54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912" name="Google Shape;912;p46"/>
          <p:cNvSpPr txBox="1"/>
          <p:nvPr>
            <p:ph idx="1" type="subTitle"/>
          </p:nvPr>
        </p:nvSpPr>
        <p:spPr>
          <a:xfrm>
            <a:off x="4690875" y="1491351"/>
            <a:ext cx="3557100" cy="2656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913" name="Google Shape;913;p46"/>
          <p:cNvCxnSpPr/>
          <p:nvPr/>
        </p:nvCxnSpPr>
        <p:spPr>
          <a:xfrm rot="10800000">
            <a:off x="8109000" y="501275"/>
            <a:ext cx="737700" cy="737700"/>
          </a:xfrm>
          <a:prstGeom prst="straightConnector1">
            <a:avLst/>
          </a:prstGeom>
          <a:noFill/>
          <a:ln cap="flat" cmpd="sng" w="9525">
            <a:solidFill>
              <a:schemeClr val="dk1"/>
            </a:solidFill>
            <a:prstDash val="solid"/>
            <a:round/>
            <a:headEnd len="sm" w="sm" type="none"/>
            <a:tailEnd len="sm" w="sm" type="none"/>
          </a:ln>
        </p:spPr>
      </p:cxnSp>
      <p:cxnSp>
        <p:nvCxnSpPr>
          <p:cNvPr id="914" name="Google Shape;914;p46"/>
          <p:cNvCxnSpPr/>
          <p:nvPr/>
        </p:nvCxnSpPr>
        <p:spPr>
          <a:xfrm>
            <a:off x="582475" y="282188"/>
            <a:ext cx="1212900" cy="422700"/>
          </a:xfrm>
          <a:prstGeom prst="straightConnector1">
            <a:avLst/>
          </a:prstGeom>
          <a:noFill/>
          <a:ln cap="flat" cmpd="sng" w="9525">
            <a:solidFill>
              <a:schemeClr val="dk1"/>
            </a:solidFill>
            <a:prstDash val="solid"/>
            <a:round/>
            <a:headEnd len="sm" w="sm" type="none"/>
            <a:tailEnd len="sm" w="sm" type="none"/>
          </a:ln>
        </p:spPr>
      </p:cxnSp>
      <p:cxnSp>
        <p:nvCxnSpPr>
          <p:cNvPr id="915" name="Google Shape;915;p46"/>
          <p:cNvCxnSpPr/>
          <p:nvPr/>
        </p:nvCxnSpPr>
        <p:spPr>
          <a:xfrm flipH="1" rot="10800000">
            <a:off x="0" y="274188"/>
            <a:ext cx="582600" cy="654300"/>
          </a:xfrm>
          <a:prstGeom prst="straightConnector1">
            <a:avLst/>
          </a:prstGeom>
          <a:noFill/>
          <a:ln cap="flat" cmpd="sng" w="9525">
            <a:solidFill>
              <a:schemeClr val="dk1"/>
            </a:solidFill>
            <a:prstDash val="solid"/>
            <a:round/>
            <a:headEnd len="sm" w="sm" type="none"/>
            <a:tailEnd len="sm" w="sm" type="none"/>
          </a:ln>
        </p:spPr>
      </p:cxnSp>
      <p:grpSp>
        <p:nvGrpSpPr>
          <p:cNvPr id="916" name="Google Shape;916;p46"/>
          <p:cNvGrpSpPr/>
          <p:nvPr/>
        </p:nvGrpSpPr>
        <p:grpSpPr>
          <a:xfrm flipH="1">
            <a:off x="423750" y="125363"/>
            <a:ext cx="292025" cy="292575"/>
            <a:chOff x="7353050" y="316275"/>
            <a:chExt cx="292025" cy="292575"/>
          </a:xfrm>
        </p:grpSpPr>
        <p:sp>
          <p:nvSpPr>
            <p:cNvPr id="917" name="Google Shape;917;p4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4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1" name="Google Shape;921;p46"/>
          <p:cNvGrpSpPr/>
          <p:nvPr/>
        </p:nvGrpSpPr>
        <p:grpSpPr>
          <a:xfrm>
            <a:off x="1638739" y="558163"/>
            <a:ext cx="293111" cy="293388"/>
            <a:chOff x="3164039" y="430875"/>
            <a:chExt cx="293111" cy="293388"/>
          </a:xfrm>
        </p:grpSpPr>
        <p:sp>
          <p:nvSpPr>
            <p:cNvPr id="922" name="Google Shape;922;p4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8" name="Google Shape;928;p46"/>
          <p:cNvGrpSpPr/>
          <p:nvPr/>
        </p:nvGrpSpPr>
        <p:grpSpPr>
          <a:xfrm>
            <a:off x="1591750" y="362600"/>
            <a:ext cx="175013" cy="27000"/>
            <a:chOff x="5662375" y="212375"/>
            <a:chExt cx="175013" cy="27000"/>
          </a:xfrm>
        </p:grpSpPr>
        <p:sp>
          <p:nvSpPr>
            <p:cNvPr id="929" name="Google Shape;929;p4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32" name="Google Shape;932;p46"/>
          <p:cNvCxnSpPr/>
          <p:nvPr/>
        </p:nvCxnSpPr>
        <p:spPr>
          <a:xfrm flipH="1">
            <a:off x="8151325" y="6875"/>
            <a:ext cx="1002600" cy="494400"/>
          </a:xfrm>
          <a:prstGeom prst="straightConnector1">
            <a:avLst/>
          </a:prstGeom>
          <a:noFill/>
          <a:ln cap="flat" cmpd="sng" w="9525">
            <a:solidFill>
              <a:schemeClr val="dk1"/>
            </a:solidFill>
            <a:prstDash val="solid"/>
            <a:round/>
            <a:headEnd len="sm" w="sm" type="none"/>
            <a:tailEnd len="sm" w="sm" type="none"/>
          </a:ln>
        </p:spPr>
      </p:cxnSp>
      <p:grpSp>
        <p:nvGrpSpPr>
          <p:cNvPr id="933" name="Google Shape;933;p46"/>
          <p:cNvGrpSpPr/>
          <p:nvPr/>
        </p:nvGrpSpPr>
        <p:grpSpPr>
          <a:xfrm>
            <a:off x="7823875" y="202375"/>
            <a:ext cx="581800" cy="582350"/>
            <a:chOff x="8064275" y="887850"/>
            <a:chExt cx="581800" cy="582350"/>
          </a:xfrm>
        </p:grpSpPr>
        <p:sp>
          <p:nvSpPr>
            <p:cNvPr id="934" name="Google Shape;934;p4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0" name="Google Shape;940;p46"/>
          <p:cNvGrpSpPr/>
          <p:nvPr/>
        </p:nvGrpSpPr>
        <p:grpSpPr>
          <a:xfrm flipH="1">
            <a:off x="8698650" y="1117488"/>
            <a:ext cx="292025" cy="292575"/>
            <a:chOff x="7353050" y="316275"/>
            <a:chExt cx="292025" cy="292575"/>
          </a:xfrm>
        </p:grpSpPr>
        <p:sp>
          <p:nvSpPr>
            <p:cNvPr id="941" name="Google Shape;941;p4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5" name="Google Shape;945;p46"/>
          <p:cNvGrpSpPr/>
          <p:nvPr/>
        </p:nvGrpSpPr>
        <p:grpSpPr>
          <a:xfrm>
            <a:off x="8678350" y="1581800"/>
            <a:ext cx="175013" cy="27000"/>
            <a:chOff x="5662375" y="212375"/>
            <a:chExt cx="175013" cy="27000"/>
          </a:xfrm>
        </p:grpSpPr>
        <p:sp>
          <p:nvSpPr>
            <p:cNvPr id="946" name="Google Shape;946;p4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949" name="Google Shape;949;p46"/>
          <p:cNvCxnSpPr/>
          <p:nvPr/>
        </p:nvCxnSpPr>
        <p:spPr>
          <a:xfrm flipH="1">
            <a:off x="5101704"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950" name="Google Shape;950;p46"/>
          <p:cNvCxnSpPr/>
          <p:nvPr/>
        </p:nvCxnSpPr>
        <p:spPr>
          <a:xfrm rot="10800000">
            <a:off x="6234804"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951" name="Google Shape;951;p46"/>
          <p:cNvCxnSpPr/>
          <p:nvPr/>
        </p:nvCxnSpPr>
        <p:spPr>
          <a:xfrm flipH="1">
            <a:off x="7547529"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952" name="Google Shape;952;p46"/>
          <p:cNvCxnSpPr/>
          <p:nvPr/>
        </p:nvCxnSpPr>
        <p:spPr>
          <a:xfrm flipH="1">
            <a:off x="8872054"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953" name="Google Shape;953;p46"/>
          <p:cNvGrpSpPr/>
          <p:nvPr/>
        </p:nvGrpSpPr>
        <p:grpSpPr>
          <a:xfrm>
            <a:off x="7278954" y="4513075"/>
            <a:ext cx="581800" cy="582350"/>
            <a:chOff x="8064275" y="887850"/>
            <a:chExt cx="581800" cy="582350"/>
          </a:xfrm>
        </p:grpSpPr>
        <p:sp>
          <p:nvSpPr>
            <p:cNvPr id="954" name="Google Shape;954;p4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0" name="Google Shape;960;p46"/>
          <p:cNvGrpSpPr/>
          <p:nvPr/>
        </p:nvGrpSpPr>
        <p:grpSpPr>
          <a:xfrm>
            <a:off x="6099454" y="4340463"/>
            <a:ext cx="292025" cy="292575"/>
            <a:chOff x="7353050" y="316275"/>
            <a:chExt cx="292025" cy="292575"/>
          </a:xfrm>
        </p:grpSpPr>
        <p:sp>
          <p:nvSpPr>
            <p:cNvPr id="961" name="Google Shape;961;p4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4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5" name="Google Shape;965;p46"/>
          <p:cNvGrpSpPr/>
          <p:nvPr/>
        </p:nvGrpSpPr>
        <p:grpSpPr>
          <a:xfrm>
            <a:off x="8792779" y="4315025"/>
            <a:ext cx="175000" cy="175000"/>
            <a:chOff x="8792300" y="321275"/>
            <a:chExt cx="175000" cy="175000"/>
          </a:xfrm>
        </p:grpSpPr>
        <p:sp>
          <p:nvSpPr>
            <p:cNvPr id="966" name="Google Shape;966;p4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0" name="Google Shape;970;p46"/>
          <p:cNvGrpSpPr/>
          <p:nvPr/>
        </p:nvGrpSpPr>
        <p:grpSpPr>
          <a:xfrm flipH="1">
            <a:off x="4972779" y="4657550"/>
            <a:ext cx="293111" cy="293388"/>
            <a:chOff x="3164039" y="430875"/>
            <a:chExt cx="293111" cy="293388"/>
          </a:xfrm>
        </p:grpSpPr>
        <p:sp>
          <p:nvSpPr>
            <p:cNvPr id="971" name="Google Shape;971;p4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4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4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77" name="Google Shape;977;p46"/>
          <p:cNvGrpSpPr/>
          <p:nvPr/>
        </p:nvGrpSpPr>
        <p:grpSpPr>
          <a:xfrm>
            <a:off x="8721804" y="4142425"/>
            <a:ext cx="175013" cy="27000"/>
            <a:chOff x="5662375" y="212375"/>
            <a:chExt cx="175013" cy="27000"/>
          </a:xfrm>
        </p:grpSpPr>
        <p:sp>
          <p:nvSpPr>
            <p:cNvPr id="978" name="Google Shape;978;p4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981" name="Shape 981"/>
        <p:cNvGrpSpPr/>
        <p:nvPr/>
      </p:nvGrpSpPr>
      <p:grpSpPr>
        <a:xfrm>
          <a:off x="0" y="0"/>
          <a:ext cx="0" cy="0"/>
          <a:chOff x="0" y="0"/>
          <a:chExt cx="0" cy="0"/>
        </a:xfrm>
      </p:grpSpPr>
      <p:sp>
        <p:nvSpPr>
          <p:cNvPr id="982" name="Google Shape;982;p47"/>
          <p:cNvSpPr txBox="1"/>
          <p:nvPr>
            <p:ph type="title"/>
          </p:nvPr>
        </p:nvSpPr>
        <p:spPr>
          <a:xfrm>
            <a:off x="2105425" y="384048"/>
            <a:ext cx="4937700" cy="1079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4800"/>
            </a:lvl1pPr>
            <a:lvl2pPr lvl="1" algn="l">
              <a:lnSpc>
                <a:spcPct val="100000"/>
              </a:lnSpc>
              <a:spcBef>
                <a:spcPts val="0"/>
              </a:spcBef>
              <a:spcAft>
                <a:spcPts val="0"/>
              </a:spcAft>
              <a:buSzPts val="2800"/>
              <a:buNone/>
              <a:defRPr sz="4800"/>
            </a:lvl2pPr>
            <a:lvl3pPr lvl="2" algn="l">
              <a:lnSpc>
                <a:spcPct val="100000"/>
              </a:lnSpc>
              <a:spcBef>
                <a:spcPts val="0"/>
              </a:spcBef>
              <a:spcAft>
                <a:spcPts val="0"/>
              </a:spcAft>
              <a:buSzPts val="2800"/>
              <a:buNone/>
              <a:defRPr sz="4800"/>
            </a:lvl3pPr>
            <a:lvl4pPr lvl="3" algn="l">
              <a:lnSpc>
                <a:spcPct val="100000"/>
              </a:lnSpc>
              <a:spcBef>
                <a:spcPts val="0"/>
              </a:spcBef>
              <a:spcAft>
                <a:spcPts val="0"/>
              </a:spcAft>
              <a:buSzPts val="2800"/>
              <a:buNone/>
              <a:defRPr sz="4800"/>
            </a:lvl4pPr>
            <a:lvl5pPr lvl="4" algn="l">
              <a:lnSpc>
                <a:spcPct val="100000"/>
              </a:lnSpc>
              <a:spcBef>
                <a:spcPts val="0"/>
              </a:spcBef>
              <a:spcAft>
                <a:spcPts val="0"/>
              </a:spcAft>
              <a:buSzPts val="2800"/>
              <a:buNone/>
              <a:defRPr sz="4800"/>
            </a:lvl5pPr>
            <a:lvl6pPr lvl="5" algn="l">
              <a:lnSpc>
                <a:spcPct val="100000"/>
              </a:lnSpc>
              <a:spcBef>
                <a:spcPts val="0"/>
              </a:spcBef>
              <a:spcAft>
                <a:spcPts val="0"/>
              </a:spcAft>
              <a:buSzPts val="2800"/>
              <a:buNone/>
              <a:defRPr sz="4800"/>
            </a:lvl6pPr>
            <a:lvl7pPr lvl="6" algn="l">
              <a:lnSpc>
                <a:spcPct val="100000"/>
              </a:lnSpc>
              <a:spcBef>
                <a:spcPts val="0"/>
              </a:spcBef>
              <a:spcAft>
                <a:spcPts val="0"/>
              </a:spcAft>
              <a:buSzPts val="2800"/>
              <a:buNone/>
              <a:defRPr sz="4800"/>
            </a:lvl7pPr>
            <a:lvl8pPr lvl="7" algn="l">
              <a:lnSpc>
                <a:spcPct val="100000"/>
              </a:lnSpc>
              <a:spcBef>
                <a:spcPts val="0"/>
              </a:spcBef>
              <a:spcAft>
                <a:spcPts val="0"/>
              </a:spcAft>
              <a:buSzPts val="2800"/>
              <a:buNone/>
              <a:defRPr sz="4800"/>
            </a:lvl8pPr>
            <a:lvl9pPr lvl="8" algn="l">
              <a:lnSpc>
                <a:spcPct val="100000"/>
              </a:lnSpc>
              <a:spcBef>
                <a:spcPts val="0"/>
              </a:spcBef>
              <a:spcAft>
                <a:spcPts val="0"/>
              </a:spcAft>
              <a:buSzPts val="2800"/>
              <a:buNone/>
              <a:defRPr sz="4800"/>
            </a:lvl9pPr>
          </a:lstStyle>
          <a:p/>
        </p:txBody>
      </p:sp>
      <p:sp>
        <p:nvSpPr>
          <p:cNvPr id="983" name="Google Shape;983;p47"/>
          <p:cNvSpPr txBox="1"/>
          <p:nvPr>
            <p:ph idx="1" type="subTitle"/>
          </p:nvPr>
        </p:nvSpPr>
        <p:spPr>
          <a:xfrm>
            <a:off x="3017520" y="1709928"/>
            <a:ext cx="3099900" cy="1435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rgbClr val="000000"/>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Barlow Semi Condensed"/>
                <a:ea typeface="Barlow Semi Condensed"/>
                <a:cs typeface="Barlow Semi Condensed"/>
                <a:sym typeface="Barlow Semi Condensed"/>
              </a:defRPr>
            </a:lvl9pPr>
          </a:lstStyle>
          <a:p/>
        </p:txBody>
      </p:sp>
      <p:sp>
        <p:nvSpPr>
          <p:cNvPr id="984" name="Google Shape;984;p47"/>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US" sz="1100" u="none" cap="none" strike="noStrike">
                <a:solidFill>
                  <a:schemeClr val="accent1"/>
                </a:solidFill>
                <a:latin typeface="Barlow Semi Condensed Medium"/>
                <a:ea typeface="Barlow Semi Condensed Medium"/>
                <a:cs typeface="Barlow Semi Condensed Medium"/>
                <a:sym typeface="Barlow Semi Condensed Medium"/>
              </a:rPr>
              <a:t>CREDITS:</a:t>
            </a:r>
            <a:r>
              <a:rPr b="0" i="0" lang="en-US" sz="1100" u="none" cap="none" strike="noStrike">
                <a:solidFill>
                  <a:schemeClr val="dk2"/>
                </a:solidFill>
                <a:latin typeface="Barlow Semi Condensed"/>
                <a:ea typeface="Barlow Semi Condensed"/>
                <a:cs typeface="Barlow Semi Condensed"/>
                <a:sym typeface="Barlow Semi Condensed"/>
              </a:rPr>
              <a:t> This presentation template was created by </a:t>
            </a:r>
            <a:r>
              <a:rPr b="0" i="0" lang="en-US"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b="0" i="0" lang="en-US" sz="1100" u="none" cap="none" strike="noStrike">
                <a:solidFill>
                  <a:schemeClr val="dk2"/>
                </a:solidFill>
                <a:latin typeface="Barlow Semi Condensed"/>
                <a:ea typeface="Barlow Semi Condensed"/>
                <a:cs typeface="Barlow Semi Condensed"/>
                <a:sym typeface="Barlow Semi Condensed"/>
              </a:rPr>
              <a:t>, including icons by </a:t>
            </a:r>
            <a:r>
              <a:rPr b="0" i="0" lang="en-US"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b="0" i="0" lang="en-US" sz="1100" u="none" cap="none" strike="noStrike">
                <a:solidFill>
                  <a:schemeClr val="dk2"/>
                </a:solidFill>
                <a:latin typeface="Barlow Semi Condensed"/>
                <a:ea typeface="Barlow Semi Condensed"/>
                <a:cs typeface="Barlow Semi Condensed"/>
                <a:sym typeface="Barlow Semi Condensed"/>
              </a:rPr>
              <a:t>, infographics &amp; images by </a:t>
            </a:r>
            <a:r>
              <a:rPr b="0" i="0" lang="en-US"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b="0" i="0" lang="en-US" sz="1100" u="none" cap="none" strike="noStrike">
                <a:solidFill>
                  <a:schemeClr val="dk2"/>
                </a:solidFill>
                <a:latin typeface="Barlow Semi Condensed"/>
                <a:ea typeface="Barlow Semi Condensed"/>
                <a:cs typeface="Barlow Semi Condensed"/>
                <a:sym typeface="Barlow Semi Condensed"/>
              </a:rPr>
              <a:t> and illustrations by </a:t>
            </a:r>
            <a:r>
              <a:rPr b="0" i="0" lang="en-US" sz="1100" u="none" cap="none" strike="noStrike">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b="0" i="0" sz="1400" u="none" cap="none" strike="noStrike">
              <a:solidFill>
                <a:schemeClr val="dk2"/>
              </a:solidFill>
              <a:latin typeface="Barlow Semi Condensed Medium"/>
              <a:ea typeface="Barlow Semi Condensed Medium"/>
              <a:cs typeface="Barlow Semi Condensed Medium"/>
              <a:sym typeface="Barlow Semi Condensed Medium"/>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Barlow Semi Condensed"/>
              <a:ea typeface="Barlow Semi Condensed"/>
              <a:cs typeface="Barlow Semi Condensed"/>
              <a:sym typeface="Barlow Semi Condensed"/>
            </a:endParaRPr>
          </a:p>
        </p:txBody>
      </p:sp>
      <p:cxnSp>
        <p:nvCxnSpPr>
          <p:cNvPr id="985" name="Google Shape;985;p47"/>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986" name="Google Shape;986;p47"/>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987" name="Google Shape;987;p47"/>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988" name="Google Shape;988;p47"/>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989" name="Google Shape;989;p47"/>
          <p:cNvGrpSpPr/>
          <p:nvPr/>
        </p:nvGrpSpPr>
        <p:grpSpPr>
          <a:xfrm flipH="1" rot="5400000">
            <a:off x="7407333" y="1284925"/>
            <a:ext cx="581800" cy="582350"/>
            <a:chOff x="8064275" y="887850"/>
            <a:chExt cx="581800" cy="582350"/>
          </a:xfrm>
        </p:grpSpPr>
        <p:sp>
          <p:nvSpPr>
            <p:cNvPr id="990" name="Google Shape;990;p4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6" name="Google Shape;996;p47"/>
          <p:cNvGrpSpPr/>
          <p:nvPr/>
        </p:nvGrpSpPr>
        <p:grpSpPr>
          <a:xfrm flipH="1" rot="5400000">
            <a:off x="7869720" y="2754200"/>
            <a:ext cx="292025" cy="292575"/>
            <a:chOff x="7353050" y="316275"/>
            <a:chExt cx="292025" cy="292575"/>
          </a:xfrm>
        </p:grpSpPr>
        <p:sp>
          <p:nvSpPr>
            <p:cNvPr id="997" name="Google Shape;997;p4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1" name="Google Shape;1001;p47"/>
          <p:cNvGrpSpPr/>
          <p:nvPr/>
        </p:nvGrpSpPr>
        <p:grpSpPr>
          <a:xfrm flipH="1" rot="5400000">
            <a:off x="8012458" y="178175"/>
            <a:ext cx="175000" cy="175000"/>
            <a:chOff x="8792300" y="321275"/>
            <a:chExt cx="175000" cy="175000"/>
          </a:xfrm>
        </p:grpSpPr>
        <p:sp>
          <p:nvSpPr>
            <p:cNvPr id="1002" name="Google Shape;1002;p4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6" name="Google Shape;1006;p47"/>
          <p:cNvGrpSpPr/>
          <p:nvPr/>
        </p:nvGrpSpPr>
        <p:grpSpPr>
          <a:xfrm rot="5400000">
            <a:off x="7551683" y="3879926"/>
            <a:ext cx="293111" cy="293388"/>
            <a:chOff x="3164039" y="430875"/>
            <a:chExt cx="293111" cy="293388"/>
          </a:xfrm>
        </p:grpSpPr>
        <p:sp>
          <p:nvSpPr>
            <p:cNvPr id="1007" name="Google Shape;1007;p47"/>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7"/>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7"/>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7"/>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7"/>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7"/>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3" name="Google Shape;1013;p47"/>
          <p:cNvGrpSpPr/>
          <p:nvPr/>
        </p:nvGrpSpPr>
        <p:grpSpPr>
          <a:xfrm flipH="1" rot="5400000">
            <a:off x="8259052" y="323144"/>
            <a:ext cx="175013" cy="27000"/>
            <a:chOff x="5662375" y="212375"/>
            <a:chExt cx="175013" cy="27000"/>
          </a:xfrm>
        </p:grpSpPr>
        <p:sp>
          <p:nvSpPr>
            <p:cNvPr id="1014" name="Google Shape;1014;p4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17" name="Google Shape;1017;p47"/>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018" name="Google Shape;1018;p47"/>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019" name="Google Shape;1019;p47"/>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020" name="Google Shape;1020;p47"/>
          <p:cNvGrpSpPr/>
          <p:nvPr/>
        </p:nvGrpSpPr>
        <p:grpSpPr>
          <a:xfrm rot="5400000">
            <a:off x="621475" y="4062025"/>
            <a:ext cx="581800" cy="582350"/>
            <a:chOff x="8064275" y="887850"/>
            <a:chExt cx="581800" cy="582350"/>
          </a:xfrm>
        </p:grpSpPr>
        <p:sp>
          <p:nvSpPr>
            <p:cNvPr id="1021" name="Google Shape;1021;p4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27" name="Google Shape;1027;p47"/>
          <p:cNvGrpSpPr/>
          <p:nvPr/>
        </p:nvGrpSpPr>
        <p:grpSpPr>
          <a:xfrm rot="5400000">
            <a:off x="1482825" y="3350800"/>
            <a:ext cx="292025" cy="292575"/>
            <a:chOff x="7353050" y="316275"/>
            <a:chExt cx="292025" cy="292575"/>
          </a:xfrm>
        </p:grpSpPr>
        <p:sp>
          <p:nvSpPr>
            <p:cNvPr id="1028" name="Google Shape;1028;p4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2" name="Google Shape;1032;p47"/>
          <p:cNvGrpSpPr/>
          <p:nvPr/>
        </p:nvGrpSpPr>
        <p:grpSpPr>
          <a:xfrm rot="5400000">
            <a:off x="1595125" y="4790325"/>
            <a:ext cx="175000" cy="175000"/>
            <a:chOff x="8792300" y="321275"/>
            <a:chExt cx="175000" cy="175000"/>
          </a:xfrm>
        </p:grpSpPr>
        <p:sp>
          <p:nvSpPr>
            <p:cNvPr id="1033" name="Google Shape;1033;p4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7" name="Google Shape;1037;p47"/>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47"/>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7"/>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7"/>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7"/>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7"/>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3" name="Google Shape;1043;p47"/>
          <p:cNvGrpSpPr/>
          <p:nvPr/>
        </p:nvGrpSpPr>
        <p:grpSpPr>
          <a:xfrm rot="5400000">
            <a:off x="1701119" y="1515381"/>
            <a:ext cx="175013" cy="27000"/>
            <a:chOff x="5662375" y="212375"/>
            <a:chExt cx="175013" cy="27000"/>
          </a:xfrm>
        </p:grpSpPr>
        <p:sp>
          <p:nvSpPr>
            <p:cNvPr id="1044" name="Google Shape;1044;p4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7" name="Google Shape;1047;p47"/>
          <p:cNvGrpSpPr/>
          <p:nvPr/>
        </p:nvGrpSpPr>
        <p:grpSpPr>
          <a:xfrm rot="5400000">
            <a:off x="1819519" y="4562081"/>
            <a:ext cx="175013" cy="27000"/>
            <a:chOff x="5662375" y="212375"/>
            <a:chExt cx="175013" cy="27000"/>
          </a:xfrm>
        </p:grpSpPr>
        <p:sp>
          <p:nvSpPr>
            <p:cNvPr id="1048" name="Google Shape;1048;p47"/>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7"/>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7"/>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1" name="Google Shape;1051;p47"/>
          <p:cNvGrpSpPr/>
          <p:nvPr/>
        </p:nvGrpSpPr>
        <p:grpSpPr>
          <a:xfrm rot="5400000">
            <a:off x="408594" y="4140781"/>
            <a:ext cx="175013" cy="27000"/>
            <a:chOff x="5662375" y="212375"/>
            <a:chExt cx="175013" cy="27000"/>
          </a:xfrm>
        </p:grpSpPr>
        <p:sp>
          <p:nvSpPr>
            <p:cNvPr id="1052" name="Google Shape;1052;p4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1055" name="Shape 1055"/>
        <p:cNvGrpSpPr/>
        <p:nvPr/>
      </p:nvGrpSpPr>
      <p:grpSpPr>
        <a:xfrm>
          <a:off x="0" y="0"/>
          <a:ext cx="0" cy="0"/>
          <a:chOff x="0" y="0"/>
          <a:chExt cx="0" cy="0"/>
        </a:xfrm>
      </p:grpSpPr>
      <p:sp>
        <p:nvSpPr>
          <p:cNvPr id="1056" name="Google Shape;1056;p48"/>
          <p:cNvSpPr txBox="1"/>
          <p:nvPr>
            <p:ph type="title"/>
          </p:nvPr>
        </p:nvSpPr>
        <p:spPr>
          <a:xfrm>
            <a:off x="2825496" y="704088"/>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1057" name="Google Shape;1057;p48"/>
          <p:cNvSpPr txBox="1"/>
          <p:nvPr>
            <p:ph idx="1" type="subTitle"/>
          </p:nvPr>
        </p:nvSpPr>
        <p:spPr>
          <a:xfrm>
            <a:off x="2825496" y="1225296"/>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058" name="Google Shape;1058;p48"/>
          <p:cNvSpPr txBox="1"/>
          <p:nvPr>
            <p:ph idx="2" type="title"/>
          </p:nvPr>
        </p:nvSpPr>
        <p:spPr>
          <a:xfrm>
            <a:off x="2825496" y="218541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1059" name="Google Shape;1059;p48"/>
          <p:cNvSpPr txBox="1"/>
          <p:nvPr>
            <p:ph idx="3" type="subTitle"/>
          </p:nvPr>
        </p:nvSpPr>
        <p:spPr>
          <a:xfrm>
            <a:off x="2825496" y="2697480"/>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060" name="Google Shape;1060;p48"/>
          <p:cNvSpPr txBox="1"/>
          <p:nvPr>
            <p:ph idx="4" type="title"/>
          </p:nvPr>
        </p:nvSpPr>
        <p:spPr>
          <a:xfrm>
            <a:off x="2825496" y="3648456"/>
            <a:ext cx="3483900" cy="56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3600"/>
              <a:buNone/>
              <a:defRPr sz="3600">
                <a:solidFill>
                  <a:schemeClr val="accent1"/>
                </a:solidFill>
              </a:defRPr>
            </a:lvl1pPr>
            <a:lvl2pPr lvl="1" algn="ctr">
              <a:lnSpc>
                <a:spcPct val="100000"/>
              </a:lnSpc>
              <a:spcBef>
                <a:spcPts val="0"/>
              </a:spcBef>
              <a:spcAft>
                <a:spcPts val="0"/>
              </a:spcAft>
              <a:buClr>
                <a:schemeClr val="accent1"/>
              </a:buClr>
              <a:buSzPts val="3600"/>
              <a:buNone/>
              <a:defRPr sz="3600">
                <a:solidFill>
                  <a:schemeClr val="accent1"/>
                </a:solidFill>
              </a:defRPr>
            </a:lvl2pPr>
            <a:lvl3pPr lvl="2" algn="ctr">
              <a:lnSpc>
                <a:spcPct val="100000"/>
              </a:lnSpc>
              <a:spcBef>
                <a:spcPts val="0"/>
              </a:spcBef>
              <a:spcAft>
                <a:spcPts val="0"/>
              </a:spcAft>
              <a:buClr>
                <a:schemeClr val="accent1"/>
              </a:buClr>
              <a:buSzPts val="3600"/>
              <a:buNone/>
              <a:defRPr sz="3600">
                <a:solidFill>
                  <a:schemeClr val="accent1"/>
                </a:solidFill>
              </a:defRPr>
            </a:lvl3pPr>
            <a:lvl4pPr lvl="3" algn="ctr">
              <a:lnSpc>
                <a:spcPct val="100000"/>
              </a:lnSpc>
              <a:spcBef>
                <a:spcPts val="0"/>
              </a:spcBef>
              <a:spcAft>
                <a:spcPts val="0"/>
              </a:spcAft>
              <a:buClr>
                <a:schemeClr val="accent1"/>
              </a:buClr>
              <a:buSzPts val="3600"/>
              <a:buNone/>
              <a:defRPr sz="3600">
                <a:solidFill>
                  <a:schemeClr val="accent1"/>
                </a:solidFill>
              </a:defRPr>
            </a:lvl4pPr>
            <a:lvl5pPr lvl="4" algn="ctr">
              <a:lnSpc>
                <a:spcPct val="100000"/>
              </a:lnSpc>
              <a:spcBef>
                <a:spcPts val="0"/>
              </a:spcBef>
              <a:spcAft>
                <a:spcPts val="0"/>
              </a:spcAft>
              <a:buClr>
                <a:schemeClr val="accent1"/>
              </a:buClr>
              <a:buSzPts val="3600"/>
              <a:buNone/>
              <a:defRPr sz="3600">
                <a:solidFill>
                  <a:schemeClr val="accent1"/>
                </a:solidFill>
              </a:defRPr>
            </a:lvl5pPr>
            <a:lvl6pPr lvl="5" algn="ctr">
              <a:lnSpc>
                <a:spcPct val="100000"/>
              </a:lnSpc>
              <a:spcBef>
                <a:spcPts val="0"/>
              </a:spcBef>
              <a:spcAft>
                <a:spcPts val="0"/>
              </a:spcAft>
              <a:buClr>
                <a:schemeClr val="accent1"/>
              </a:buClr>
              <a:buSzPts val="3600"/>
              <a:buNone/>
              <a:defRPr sz="3600">
                <a:solidFill>
                  <a:schemeClr val="accent1"/>
                </a:solidFill>
              </a:defRPr>
            </a:lvl6pPr>
            <a:lvl7pPr lvl="6" algn="ctr">
              <a:lnSpc>
                <a:spcPct val="100000"/>
              </a:lnSpc>
              <a:spcBef>
                <a:spcPts val="0"/>
              </a:spcBef>
              <a:spcAft>
                <a:spcPts val="0"/>
              </a:spcAft>
              <a:buClr>
                <a:schemeClr val="accent1"/>
              </a:buClr>
              <a:buSzPts val="3600"/>
              <a:buNone/>
              <a:defRPr sz="3600">
                <a:solidFill>
                  <a:schemeClr val="accent1"/>
                </a:solidFill>
              </a:defRPr>
            </a:lvl7pPr>
            <a:lvl8pPr lvl="7" algn="ctr">
              <a:lnSpc>
                <a:spcPct val="100000"/>
              </a:lnSpc>
              <a:spcBef>
                <a:spcPts val="0"/>
              </a:spcBef>
              <a:spcAft>
                <a:spcPts val="0"/>
              </a:spcAft>
              <a:buClr>
                <a:schemeClr val="accent1"/>
              </a:buClr>
              <a:buSzPts val="3600"/>
              <a:buNone/>
              <a:defRPr sz="3600">
                <a:solidFill>
                  <a:schemeClr val="accent1"/>
                </a:solidFill>
              </a:defRPr>
            </a:lvl8pPr>
            <a:lvl9pPr lvl="8" algn="ctr">
              <a:lnSpc>
                <a:spcPct val="100000"/>
              </a:lnSpc>
              <a:spcBef>
                <a:spcPts val="0"/>
              </a:spcBef>
              <a:spcAft>
                <a:spcPts val="0"/>
              </a:spcAft>
              <a:buClr>
                <a:schemeClr val="accent1"/>
              </a:buClr>
              <a:buSzPts val="3600"/>
              <a:buNone/>
              <a:defRPr sz="3600">
                <a:solidFill>
                  <a:schemeClr val="accent1"/>
                </a:solidFill>
              </a:defRPr>
            </a:lvl9pPr>
          </a:lstStyle>
          <a:p/>
        </p:txBody>
      </p:sp>
      <p:sp>
        <p:nvSpPr>
          <p:cNvPr id="1061" name="Google Shape;1061;p48"/>
          <p:cNvSpPr txBox="1"/>
          <p:nvPr>
            <p:ph idx="5" type="subTitle"/>
          </p:nvPr>
        </p:nvSpPr>
        <p:spPr>
          <a:xfrm>
            <a:off x="2834640" y="4169664"/>
            <a:ext cx="3483900" cy="274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1062" name="Google Shape;1062;p48"/>
          <p:cNvCxnSpPr/>
          <p:nvPr/>
        </p:nvCxnSpPr>
        <p:spPr>
          <a:xfrm rot="5400000">
            <a:off x="7269708" y="3324550"/>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063" name="Google Shape;1063;p48"/>
          <p:cNvCxnSpPr/>
          <p:nvPr/>
        </p:nvCxnSpPr>
        <p:spPr>
          <a:xfrm flipH="1" rot="-5400000">
            <a:off x="7181408" y="2082400"/>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064" name="Google Shape;1064;p48"/>
          <p:cNvCxnSpPr/>
          <p:nvPr/>
        </p:nvCxnSpPr>
        <p:spPr>
          <a:xfrm rot="5400000">
            <a:off x="7232433" y="736375"/>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065" name="Google Shape;1065;p48"/>
          <p:cNvCxnSpPr/>
          <p:nvPr/>
        </p:nvCxnSpPr>
        <p:spPr>
          <a:xfrm rot="5400000">
            <a:off x="8168433" y="-6660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066" name="Google Shape;1066;p48"/>
          <p:cNvGrpSpPr/>
          <p:nvPr/>
        </p:nvGrpSpPr>
        <p:grpSpPr>
          <a:xfrm flipH="1" rot="5400000">
            <a:off x="7407333" y="1284925"/>
            <a:ext cx="581800" cy="582350"/>
            <a:chOff x="8064275" y="887850"/>
            <a:chExt cx="581800" cy="582350"/>
          </a:xfrm>
        </p:grpSpPr>
        <p:sp>
          <p:nvSpPr>
            <p:cNvPr id="1067" name="Google Shape;1067;p4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3" name="Google Shape;1073;p48"/>
          <p:cNvGrpSpPr/>
          <p:nvPr/>
        </p:nvGrpSpPr>
        <p:grpSpPr>
          <a:xfrm flipH="1" rot="5400000">
            <a:off x="7869720" y="2754200"/>
            <a:ext cx="292025" cy="292575"/>
            <a:chOff x="7353050" y="316275"/>
            <a:chExt cx="292025" cy="292575"/>
          </a:xfrm>
        </p:grpSpPr>
        <p:sp>
          <p:nvSpPr>
            <p:cNvPr id="1074" name="Google Shape;1074;p4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78" name="Google Shape;1078;p48"/>
          <p:cNvGrpSpPr/>
          <p:nvPr/>
        </p:nvGrpSpPr>
        <p:grpSpPr>
          <a:xfrm flipH="1" rot="5400000">
            <a:off x="8012458" y="178175"/>
            <a:ext cx="175000" cy="175000"/>
            <a:chOff x="8792300" y="321275"/>
            <a:chExt cx="175000" cy="175000"/>
          </a:xfrm>
        </p:grpSpPr>
        <p:sp>
          <p:nvSpPr>
            <p:cNvPr id="1079" name="Google Shape;1079;p4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3" name="Google Shape;1083;p48"/>
          <p:cNvGrpSpPr/>
          <p:nvPr/>
        </p:nvGrpSpPr>
        <p:grpSpPr>
          <a:xfrm rot="5400000">
            <a:off x="7551683" y="3879926"/>
            <a:ext cx="293111" cy="293388"/>
            <a:chOff x="3164039" y="430875"/>
            <a:chExt cx="293111" cy="293388"/>
          </a:xfrm>
        </p:grpSpPr>
        <p:sp>
          <p:nvSpPr>
            <p:cNvPr id="1084" name="Google Shape;1084;p4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0" name="Google Shape;1090;p48"/>
          <p:cNvGrpSpPr/>
          <p:nvPr/>
        </p:nvGrpSpPr>
        <p:grpSpPr>
          <a:xfrm flipH="1" rot="5400000">
            <a:off x="8259052" y="323144"/>
            <a:ext cx="175013" cy="27000"/>
            <a:chOff x="5662375" y="212375"/>
            <a:chExt cx="175013" cy="27000"/>
          </a:xfrm>
        </p:grpSpPr>
        <p:sp>
          <p:nvSpPr>
            <p:cNvPr id="1091" name="Google Shape;1091;p4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094" name="Google Shape;1094;p48"/>
          <p:cNvCxnSpPr/>
          <p:nvPr/>
        </p:nvCxnSpPr>
        <p:spPr>
          <a:xfrm flipH="1" rot="5400000">
            <a:off x="740850" y="25983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095" name="Google Shape;1095;p48"/>
          <p:cNvCxnSpPr/>
          <p:nvPr/>
        </p:nvCxnSpPr>
        <p:spPr>
          <a:xfrm rot="-5400000">
            <a:off x="847100" y="355400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096" name="Google Shape;1096;p48"/>
          <p:cNvCxnSpPr/>
          <p:nvPr/>
        </p:nvCxnSpPr>
        <p:spPr>
          <a:xfrm flipH="1" rot="5400000">
            <a:off x="1105775" y="415125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097" name="Google Shape;1097;p48"/>
          <p:cNvGrpSpPr/>
          <p:nvPr/>
        </p:nvGrpSpPr>
        <p:grpSpPr>
          <a:xfrm rot="5400000">
            <a:off x="621475" y="4062025"/>
            <a:ext cx="581800" cy="582350"/>
            <a:chOff x="8064275" y="887850"/>
            <a:chExt cx="581800" cy="582350"/>
          </a:xfrm>
        </p:grpSpPr>
        <p:sp>
          <p:nvSpPr>
            <p:cNvPr id="1098" name="Google Shape;1098;p4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4" name="Google Shape;1104;p48"/>
          <p:cNvGrpSpPr/>
          <p:nvPr/>
        </p:nvGrpSpPr>
        <p:grpSpPr>
          <a:xfrm rot="5400000">
            <a:off x="1482825" y="3350800"/>
            <a:ext cx="292025" cy="292575"/>
            <a:chOff x="7353050" y="316275"/>
            <a:chExt cx="292025" cy="292575"/>
          </a:xfrm>
        </p:grpSpPr>
        <p:sp>
          <p:nvSpPr>
            <p:cNvPr id="1105" name="Google Shape;1105;p4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09" name="Google Shape;1109;p48"/>
          <p:cNvGrpSpPr/>
          <p:nvPr/>
        </p:nvGrpSpPr>
        <p:grpSpPr>
          <a:xfrm rot="5400000">
            <a:off x="1595125" y="4790325"/>
            <a:ext cx="175000" cy="175000"/>
            <a:chOff x="8792300" y="321275"/>
            <a:chExt cx="175000" cy="175000"/>
          </a:xfrm>
        </p:grpSpPr>
        <p:sp>
          <p:nvSpPr>
            <p:cNvPr id="1110" name="Google Shape;1110;p4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4" name="Google Shape;1114;p48"/>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8"/>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8"/>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8"/>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8"/>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8"/>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0" name="Google Shape;1120;p48"/>
          <p:cNvGrpSpPr/>
          <p:nvPr/>
        </p:nvGrpSpPr>
        <p:grpSpPr>
          <a:xfrm rot="5400000">
            <a:off x="1701119" y="1515381"/>
            <a:ext cx="175013" cy="27000"/>
            <a:chOff x="5662375" y="212375"/>
            <a:chExt cx="175013" cy="27000"/>
          </a:xfrm>
        </p:grpSpPr>
        <p:sp>
          <p:nvSpPr>
            <p:cNvPr id="1121" name="Google Shape;1121;p4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4" name="Google Shape;1124;p48"/>
          <p:cNvGrpSpPr/>
          <p:nvPr/>
        </p:nvGrpSpPr>
        <p:grpSpPr>
          <a:xfrm rot="5400000">
            <a:off x="1819519" y="4562081"/>
            <a:ext cx="175013" cy="27000"/>
            <a:chOff x="5662375" y="212375"/>
            <a:chExt cx="175013" cy="27000"/>
          </a:xfrm>
        </p:grpSpPr>
        <p:sp>
          <p:nvSpPr>
            <p:cNvPr id="1125" name="Google Shape;1125;p4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8" name="Google Shape;1128;p48"/>
          <p:cNvGrpSpPr/>
          <p:nvPr/>
        </p:nvGrpSpPr>
        <p:grpSpPr>
          <a:xfrm rot="5400000">
            <a:off x="408594" y="4140781"/>
            <a:ext cx="175013" cy="27000"/>
            <a:chOff x="5662375" y="212375"/>
            <a:chExt cx="175013" cy="27000"/>
          </a:xfrm>
        </p:grpSpPr>
        <p:sp>
          <p:nvSpPr>
            <p:cNvPr id="1129" name="Google Shape;1129;p4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1132" name="Shape 1132"/>
        <p:cNvGrpSpPr/>
        <p:nvPr/>
      </p:nvGrpSpPr>
      <p:grpSpPr>
        <a:xfrm>
          <a:off x="0" y="0"/>
          <a:ext cx="0" cy="0"/>
          <a:chOff x="0" y="0"/>
          <a:chExt cx="0" cy="0"/>
        </a:xfrm>
      </p:grpSpPr>
      <p:sp>
        <p:nvSpPr>
          <p:cNvPr id="1133" name="Google Shape;1133;p49"/>
          <p:cNvSpPr txBox="1"/>
          <p:nvPr>
            <p:ph type="title"/>
          </p:nvPr>
        </p:nvSpPr>
        <p:spPr>
          <a:xfrm>
            <a:off x="2962656" y="338328"/>
            <a:ext cx="3218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134" name="Google Shape;1134;p49"/>
          <p:cNvGrpSpPr/>
          <p:nvPr/>
        </p:nvGrpSpPr>
        <p:grpSpPr>
          <a:xfrm>
            <a:off x="261711" y="-1158"/>
            <a:ext cx="8550327" cy="3981600"/>
            <a:chOff x="261711" y="-1158"/>
            <a:chExt cx="8550327" cy="3981600"/>
          </a:xfrm>
        </p:grpSpPr>
        <p:cxnSp>
          <p:nvCxnSpPr>
            <p:cNvPr id="1135" name="Google Shape;1135;p49"/>
            <p:cNvCxnSpPr/>
            <p:nvPr/>
          </p:nvCxnSpPr>
          <p:spPr>
            <a:xfrm>
              <a:off x="515925" y="-1158"/>
              <a:ext cx="0" cy="3981600"/>
            </a:xfrm>
            <a:prstGeom prst="straightConnector1">
              <a:avLst/>
            </a:prstGeom>
            <a:noFill/>
            <a:ln cap="flat" cmpd="sng" w="9525">
              <a:solidFill>
                <a:schemeClr val="dk2"/>
              </a:solidFill>
              <a:prstDash val="solid"/>
              <a:round/>
              <a:headEnd len="sm" w="sm" type="none"/>
              <a:tailEnd len="sm" w="sm" type="none"/>
            </a:ln>
          </p:spPr>
        </p:cxnSp>
        <p:cxnSp>
          <p:nvCxnSpPr>
            <p:cNvPr id="1136" name="Google Shape;1136;p49"/>
            <p:cNvCxnSpPr/>
            <p:nvPr/>
          </p:nvCxnSpPr>
          <p:spPr>
            <a:xfrm>
              <a:off x="8666025" y="-1158"/>
              <a:ext cx="0" cy="1902000"/>
            </a:xfrm>
            <a:prstGeom prst="straightConnector1">
              <a:avLst/>
            </a:prstGeom>
            <a:noFill/>
            <a:ln cap="flat" cmpd="sng" w="9525">
              <a:solidFill>
                <a:schemeClr val="dk2"/>
              </a:solidFill>
              <a:prstDash val="solid"/>
              <a:round/>
              <a:headEnd len="sm" w="sm" type="none"/>
              <a:tailEnd len="sm" w="sm" type="none"/>
            </a:ln>
          </p:spPr>
        </p:cxnSp>
        <p:grpSp>
          <p:nvGrpSpPr>
            <p:cNvPr id="1137" name="Google Shape;1137;p49"/>
            <p:cNvGrpSpPr/>
            <p:nvPr/>
          </p:nvGrpSpPr>
          <p:grpSpPr>
            <a:xfrm rot="10800000">
              <a:off x="343275" y="3300779"/>
              <a:ext cx="344736" cy="345385"/>
              <a:chOff x="7353050" y="316275"/>
              <a:chExt cx="292025" cy="292575"/>
            </a:xfrm>
          </p:grpSpPr>
          <p:sp>
            <p:nvSpPr>
              <p:cNvPr id="1138" name="Google Shape;1138;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2" name="Google Shape;1142;p49"/>
            <p:cNvGrpSpPr/>
            <p:nvPr/>
          </p:nvGrpSpPr>
          <p:grpSpPr>
            <a:xfrm rot="10800000">
              <a:off x="8520013" y="714742"/>
              <a:ext cx="292025" cy="292575"/>
              <a:chOff x="7353050" y="316275"/>
              <a:chExt cx="292025" cy="292575"/>
            </a:xfrm>
          </p:grpSpPr>
          <p:sp>
            <p:nvSpPr>
              <p:cNvPr id="1143" name="Google Shape;1143;p4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7" name="Google Shape;1147;p49"/>
            <p:cNvGrpSpPr/>
            <p:nvPr/>
          </p:nvGrpSpPr>
          <p:grpSpPr>
            <a:xfrm rot="10800000">
              <a:off x="261711" y="465077"/>
              <a:ext cx="507562" cy="507984"/>
              <a:chOff x="8064275" y="887850"/>
              <a:chExt cx="581800" cy="582350"/>
            </a:xfrm>
          </p:grpSpPr>
          <p:sp>
            <p:nvSpPr>
              <p:cNvPr id="1148" name="Google Shape;1148;p4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4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4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54" name="Google Shape;1154;p49"/>
          <p:cNvSpPr txBox="1"/>
          <p:nvPr>
            <p:ph idx="1" type="subTitle"/>
          </p:nvPr>
        </p:nvSpPr>
        <p:spPr>
          <a:xfrm>
            <a:off x="1408175" y="1035279"/>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155" name="Google Shape;1155;p49"/>
          <p:cNvSpPr txBox="1"/>
          <p:nvPr>
            <p:ph idx="2" type="subTitle"/>
          </p:nvPr>
        </p:nvSpPr>
        <p:spPr>
          <a:xfrm>
            <a:off x="1408175" y="1336956"/>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156" name="Google Shape;1156;p49"/>
          <p:cNvSpPr txBox="1"/>
          <p:nvPr>
            <p:ph idx="3" type="subTitle"/>
          </p:nvPr>
        </p:nvSpPr>
        <p:spPr>
          <a:xfrm>
            <a:off x="1408175" y="2309476"/>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157" name="Google Shape;1157;p49"/>
          <p:cNvSpPr txBox="1"/>
          <p:nvPr>
            <p:ph idx="4" type="subTitle"/>
          </p:nvPr>
        </p:nvSpPr>
        <p:spPr>
          <a:xfrm>
            <a:off x="1408175" y="2609979"/>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158" name="Google Shape;1158;p49"/>
          <p:cNvSpPr txBox="1"/>
          <p:nvPr>
            <p:ph idx="5" type="subTitle"/>
          </p:nvPr>
        </p:nvSpPr>
        <p:spPr>
          <a:xfrm>
            <a:off x="1408175" y="3587645"/>
            <a:ext cx="21840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159" name="Google Shape;1159;p49"/>
          <p:cNvSpPr txBox="1"/>
          <p:nvPr>
            <p:ph idx="6" type="subTitle"/>
          </p:nvPr>
        </p:nvSpPr>
        <p:spPr>
          <a:xfrm>
            <a:off x="1408175" y="3889317"/>
            <a:ext cx="2184000" cy="6108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l">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1160" name="Shape 1160"/>
        <p:cNvGrpSpPr/>
        <p:nvPr/>
      </p:nvGrpSpPr>
      <p:grpSpPr>
        <a:xfrm>
          <a:off x="0" y="0"/>
          <a:ext cx="0" cy="0"/>
          <a:chOff x="0" y="0"/>
          <a:chExt cx="0" cy="0"/>
        </a:xfrm>
      </p:grpSpPr>
      <p:cxnSp>
        <p:nvCxnSpPr>
          <p:cNvPr id="1161" name="Google Shape;1161;p50"/>
          <p:cNvCxnSpPr/>
          <p:nvPr/>
        </p:nvCxnSpPr>
        <p:spPr>
          <a:xfrm>
            <a:off x="590450" y="4340600"/>
            <a:ext cx="670200" cy="423000"/>
          </a:xfrm>
          <a:prstGeom prst="straightConnector1">
            <a:avLst/>
          </a:prstGeom>
          <a:noFill/>
          <a:ln cap="flat" cmpd="sng" w="9525">
            <a:solidFill>
              <a:schemeClr val="dk2"/>
            </a:solidFill>
            <a:prstDash val="solid"/>
            <a:round/>
            <a:headEnd len="sm" w="sm" type="none"/>
            <a:tailEnd len="sm" w="sm" type="none"/>
          </a:ln>
        </p:spPr>
      </p:cxnSp>
      <p:sp>
        <p:nvSpPr>
          <p:cNvPr id="1162" name="Google Shape;1162;p50"/>
          <p:cNvSpPr txBox="1"/>
          <p:nvPr>
            <p:ph type="title"/>
          </p:nvPr>
        </p:nvSpPr>
        <p:spPr>
          <a:xfrm>
            <a:off x="2208175" y="342775"/>
            <a:ext cx="472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163" name="Google Shape;1163;p50"/>
          <p:cNvCxnSpPr/>
          <p:nvPr/>
        </p:nvCxnSpPr>
        <p:spPr>
          <a:xfrm flipH="1" rot="10800000">
            <a:off x="0" y="4332550"/>
            <a:ext cx="590700" cy="663900"/>
          </a:xfrm>
          <a:prstGeom prst="straightConnector1">
            <a:avLst/>
          </a:prstGeom>
          <a:noFill/>
          <a:ln cap="flat" cmpd="sng" w="9525">
            <a:solidFill>
              <a:schemeClr val="dk2"/>
            </a:solidFill>
            <a:prstDash val="solid"/>
            <a:round/>
            <a:headEnd len="sm" w="sm" type="none"/>
            <a:tailEnd len="sm" w="sm" type="none"/>
          </a:ln>
        </p:spPr>
      </p:cxnSp>
      <p:grpSp>
        <p:nvGrpSpPr>
          <p:cNvPr id="1164" name="Google Shape;1164;p50"/>
          <p:cNvGrpSpPr/>
          <p:nvPr/>
        </p:nvGrpSpPr>
        <p:grpSpPr>
          <a:xfrm flipH="1">
            <a:off x="431725" y="4183775"/>
            <a:ext cx="292025" cy="292575"/>
            <a:chOff x="7353050" y="316275"/>
            <a:chExt cx="292025" cy="292575"/>
          </a:xfrm>
        </p:grpSpPr>
        <p:sp>
          <p:nvSpPr>
            <p:cNvPr id="1165" name="Google Shape;1165;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9" name="Google Shape;1169;p50"/>
          <p:cNvGrpSpPr/>
          <p:nvPr/>
        </p:nvGrpSpPr>
        <p:grpSpPr>
          <a:xfrm>
            <a:off x="1075789" y="4604675"/>
            <a:ext cx="293111" cy="293388"/>
            <a:chOff x="3164039" y="430875"/>
            <a:chExt cx="293111" cy="293388"/>
          </a:xfrm>
        </p:grpSpPr>
        <p:sp>
          <p:nvSpPr>
            <p:cNvPr id="1170" name="Google Shape;1170;p5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5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5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5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5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5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176" name="Google Shape;1176;p50"/>
          <p:cNvCxnSpPr/>
          <p:nvPr/>
        </p:nvCxnSpPr>
        <p:spPr>
          <a:xfrm rot="10800000">
            <a:off x="7196975" y="2951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1177" name="Google Shape;1177;p50"/>
          <p:cNvCxnSpPr/>
          <p:nvPr/>
        </p:nvCxnSpPr>
        <p:spPr>
          <a:xfrm flipH="1">
            <a:off x="8354075" y="-66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1178" name="Google Shape;1178;p50"/>
          <p:cNvGrpSpPr/>
          <p:nvPr/>
        </p:nvGrpSpPr>
        <p:grpSpPr>
          <a:xfrm>
            <a:off x="8064275" y="526925"/>
            <a:ext cx="581800" cy="582350"/>
            <a:chOff x="8064275" y="887850"/>
            <a:chExt cx="581800" cy="582350"/>
          </a:xfrm>
        </p:grpSpPr>
        <p:sp>
          <p:nvSpPr>
            <p:cNvPr id="1179" name="Google Shape;1179;p5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5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5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5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5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5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5" name="Google Shape;1185;p50"/>
          <p:cNvGrpSpPr/>
          <p:nvPr/>
        </p:nvGrpSpPr>
        <p:grpSpPr>
          <a:xfrm>
            <a:off x="7033875" y="170875"/>
            <a:ext cx="292025" cy="292575"/>
            <a:chOff x="7353050" y="316275"/>
            <a:chExt cx="292025" cy="292575"/>
          </a:xfrm>
        </p:grpSpPr>
        <p:sp>
          <p:nvSpPr>
            <p:cNvPr id="1186" name="Google Shape;1186;p5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5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5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5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0" name="Google Shape;1190;p50"/>
          <p:cNvGrpSpPr/>
          <p:nvPr/>
        </p:nvGrpSpPr>
        <p:grpSpPr>
          <a:xfrm>
            <a:off x="8757950" y="229650"/>
            <a:ext cx="175000" cy="175000"/>
            <a:chOff x="8792300" y="321275"/>
            <a:chExt cx="175000" cy="175000"/>
          </a:xfrm>
        </p:grpSpPr>
        <p:sp>
          <p:nvSpPr>
            <p:cNvPr id="1191" name="Google Shape;1191;p5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5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5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5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5" name="Google Shape;1195;p50"/>
          <p:cNvGrpSpPr/>
          <p:nvPr/>
        </p:nvGrpSpPr>
        <p:grpSpPr>
          <a:xfrm>
            <a:off x="8490050" y="170875"/>
            <a:ext cx="175013" cy="27000"/>
            <a:chOff x="5662375" y="212375"/>
            <a:chExt cx="175013" cy="27000"/>
          </a:xfrm>
        </p:grpSpPr>
        <p:sp>
          <p:nvSpPr>
            <p:cNvPr id="1196" name="Google Shape;1196;p5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5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5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9" name="Google Shape;1199;p50"/>
          <p:cNvGrpSpPr/>
          <p:nvPr/>
        </p:nvGrpSpPr>
        <p:grpSpPr>
          <a:xfrm>
            <a:off x="7916350" y="1124600"/>
            <a:ext cx="175013" cy="27000"/>
            <a:chOff x="5662375" y="212375"/>
            <a:chExt cx="175013" cy="27000"/>
          </a:xfrm>
        </p:grpSpPr>
        <p:sp>
          <p:nvSpPr>
            <p:cNvPr id="1200" name="Google Shape;1200;p50"/>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50"/>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50"/>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3" name="Google Shape;1203;p50"/>
          <p:cNvSpPr txBox="1"/>
          <p:nvPr>
            <p:ph idx="1" type="subTitle"/>
          </p:nvPr>
        </p:nvSpPr>
        <p:spPr>
          <a:xfrm>
            <a:off x="5641848" y="2743200"/>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204" name="Google Shape;1204;p50"/>
          <p:cNvSpPr txBox="1"/>
          <p:nvPr>
            <p:ph idx="2" type="subTitle"/>
          </p:nvPr>
        </p:nvSpPr>
        <p:spPr>
          <a:xfrm>
            <a:off x="3639312" y="1636776"/>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205" name="Google Shape;1205;p50"/>
          <p:cNvSpPr txBox="1"/>
          <p:nvPr>
            <p:ph idx="3" type="subTitle"/>
          </p:nvPr>
        </p:nvSpPr>
        <p:spPr>
          <a:xfrm>
            <a:off x="1636776" y="2249424"/>
            <a:ext cx="1865400" cy="40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1pPr>
            <a:lvl2pPr lvl="1"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2pPr>
            <a:lvl3pPr lvl="2"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3pPr>
            <a:lvl4pPr lvl="3"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4pPr>
            <a:lvl5pPr lvl="4"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5pPr>
            <a:lvl6pPr lvl="5"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6pPr>
            <a:lvl7pPr lvl="6"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7pPr>
            <a:lvl8pPr lvl="7"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8pPr>
            <a:lvl9pPr lvl="8" marR="0" rtl="0" algn="ctr">
              <a:lnSpc>
                <a:spcPct val="100000"/>
              </a:lnSpc>
              <a:spcBef>
                <a:spcPts val="0"/>
              </a:spcBef>
              <a:spcAft>
                <a:spcPts val="0"/>
              </a:spcAft>
              <a:buClr>
                <a:srgbClr val="000000"/>
              </a:buClr>
              <a:buSzPts val="1800"/>
              <a:buFont typeface="Arial"/>
              <a:buNone/>
              <a:defRPr b="0" i="0" sz="1800" u="none" cap="none" strike="noStrike">
                <a:solidFill>
                  <a:schemeClr val="accent1"/>
                </a:solidFill>
                <a:latin typeface="Barlow Semi Condensed Medium"/>
                <a:ea typeface="Barlow Semi Condensed Medium"/>
                <a:cs typeface="Barlow Semi Condensed Medium"/>
                <a:sym typeface="Barlow Semi Condensed Medium"/>
              </a:defRPr>
            </a:lvl9pPr>
          </a:lstStyle>
          <a:p/>
        </p:txBody>
      </p:sp>
      <p:sp>
        <p:nvSpPr>
          <p:cNvPr id="1206" name="Google Shape;1206;p50"/>
          <p:cNvSpPr txBox="1"/>
          <p:nvPr>
            <p:ph idx="4" type="subTitle"/>
          </p:nvPr>
        </p:nvSpPr>
        <p:spPr>
          <a:xfrm>
            <a:off x="5641848" y="3081528"/>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207" name="Google Shape;1207;p50"/>
          <p:cNvSpPr txBox="1"/>
          <p:nvPr>
            <p:ph idx="5" type="subTitle"/>
          </p:nvPr>
        </p:nvSpPr>
        <p:spPr>
          <a:xfrm>
            <a:off x="3639312" y="1975104"/>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
        <p:nvSpPr>
          <p:cNvPr id="1208" name="Google Shape;1208;p50"/>
          <p:cNvSpPr txBox="1"/>
          <p:nvPr>
            <p:ph idx="6" type="subTitle"/>
          </p:nvPr>
        </p:nvSpPr>
        <p:spPr>
          <a:xfrm>
            <a:off x="1636776" y="2596896"/>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1209" name="Shape 1209"/>
        <p:cNvGrpSpPr/>
        <p:nvPr/>
      </p:nvGrpSpPr>
      <p:grpSpPr>
        <a:xfrm>
          <a:off x="0" y="0"/>
          <a:ext cx="0" cy="0"/>
          <a:chOff x="0" y="0"/>
          <a:chExt cx="0" cy="0"/>
        </a:xfrm>
      </p:grpSpPr>
      <p:sp>
        <p:nvSpPr>
          <p:cNvPr id="1210" name="Google Shape;1210;p51"/>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211" name="Google Shape;1211;p51"/>
          <p:cNvSpPr txBox="1"/>
          <p:nvPr>
            <p:ph idx="1" type="body"/>
          </p:nvPr>
        </p:nvSpPr>
        <p:spPr>
          <a:xfrm>
            <a:off x="714650" y="1152150"/>
            <a:ext cx="7705500" cy="352950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00000"/>
              </a:lnSpc>
              <a:spcBef>
                <a:spcPts val="0"/>
              </a:spcBef>
              <a:spcAft>
                <a:spcPts val="0"/>
              </a:spcAft>
              <a:buClr>
                <a:srgbClr val="434343"/>
              </a:buClr>
              <a:buSzPts val="1200"/>
              <a:buFont typeface="Barlow Semi Condensed Medium"/>
              <a:buAutoNum type="arabicPeriod"/>
              <a:defRPr b="0" i="0" sz="1200" u="none" cap="none" strike="noStrike">
                <a:solidFill>
                  <a:schemeClr val="dk2"/>
                </a:solidFill>
                <a:latin typeface="Barlow Semi Condensed"/>
                <a:ea typeface="Barlow Semi Condensed"/>
                <a:cs typeface="Barlow Semi Condensed"/>
                <a:sym typeface="Barlow Semi Condensed"/>
              </a:defRPr>
            </a:lvl1pPr>
            <a:lvl2pPr indent="-304800" lvl="1" marL="9144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2pPr>
            <a:lvl3pPr indent="-304800" lvl="2" marL="13716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3pPr>
            <a:lvl4pPr indent="-304800" lvl="3" marL="18288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4pPr>
            <a:lvl5pPr indent="-304800" lvl="4" marL="22860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5pPr>
            <a:lvl6pPr indent="-304800" lvl="5" marL="27432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6pPr>
            <a:lvl7pPr indent="-304800" lvl="6" marL="3200400" marR="0" rtl="0" algn="l">
              <a:lnSpc>
                <a:spcPct val="100000"/>
              </a:lnSpc>
              <a:spcBef>
                <a:spcPts val="0"/>
              </a:spcBef>
              <a:spcAft>
                <a:spcPts val="0"/>
              </a:spcAft>
              <a:buClr>
                <a:srgbClr val="434343"/>
              </a:buClr>
              <a:buSzPts val="1200"/>
              <a:buFont typeface="Roboto Condensed Light"/>
              <a:buAutoNum type="arabicPeriod"/>
              <a:defRPr b="0" i="0" sz="1400" u="none" cap="none" strike="noStrike">
                <a:solidFill>
                  <a:schemeClr val="dk2"/>
                </a:solidFill>
                <a:latin typeface="Barlow Semi Condensed"/>
                <a:ea typeface="Barlow Semi Condensed"/>
                <a:cs typeface="Barlow Semi Condensed"/>
                <a:sym typeface="Barlow Semi Condensed"/>
              </a:defRPr>
            </a:lvl7pPr>
            <a:lvl8pPr indent="-304800" lvl="7" marL="3657600" marR="0" rtl="0" algn="l">
              <a:lnSpc>
                <a:spcPct val="100000"/>
              </a:lnSpc>
              <a:spcBef>
                <a:spcPts val="0"/>
              </a:spcBef>
              <a:spcAft>
                <a:spcPts val="0"/>
              </a:spcAft>
              <a:buClr>
                <a:srgbClr val="434343"/>
              </a:buClr>
              <a:buSzPts val="1200"/>
              <a:buFont typeface="Roboto Condensed Light"/>
              <a:buAutoNum type="alphaLcPeriod"/>
              <a:defRPr b="0" i="0" sz="1400" u="none" cap="none" strike="noStrike">
                <a:solidFill>
                  <a:schemeClr val="dk2"/>
                </a:solidFill>
                <a:latin typeface="Barlow Semi Condensed"/>
                <a:ea typeface="Barlow Semi Condensed"/>
                <a:cs typeface="Barlow Semi Condensed"/>
                <a:sym typeface="Barlow Semi Condensed"/>
              </a:defRPr>
            </a:lvl8pPr>
            <a:lvl9pPr indent="-304800" lvl="8" marL="4114800" marR="0" rtl="0" algn="l">
              <a:lnSpc>
                <a:spcPct val="100000"/>
              </a:lnSpc>
              <a:spcBef>
                <a:spcPts val="0"/>
              </a:spcBef>
              <a:spcAft>
                <a:spcPts val="0"/>
              </a:spcAft>
              <a:buClr>
                <a:srgbClr val="434343"/>
              </a:buClr>
              <a:buSzPts val="1200"/>
              <a:buFont typeface="Roboto Condensed Light"/>
              <a:buAutoNum type="romanLcPeriod"/>
              <a:defRPr b="0" i="0" sz="1400" u="none" cap="none" strike="noStrike">
                <a:solidFill>
                  <a:schemeClr val="dk2"/>
                </a:solidFill>
                <a:latin typeface="Barlow Semi Condensed"/>
                <a:ea typeface="Barlow Semi Condensed"/>
                <a:cs typeface="Barlow Semi Condensed"/>
                <a:sym typeface="Barlow Semi Condensed"/>
              </a:defRPr>
            </a:lvl9pPr>
          </a:lstStyle>
          <a:p/>
        </p:txBody>
      </p:sp>
      <p:cxnSp>
        <p:nvCxnSpPr>
          <p:cNvPr id="1212" name="Google Shape;1212;p51"/>
          <p:cNvCxnSpPr/>
          <p:nvPr/>
        </p:nvCxnSpPr>
        <p:spPr>
          <a:xfrm rot="10800000">
            <a:off x="303000" y="3359375"/>
            <a:ext cx="151800" cy="957300"/>
          </a:xfrm>
          <a:prstGeom prst="straightConnector1">
            <a:avLst/>
          </a:prstGeom>
          <a:noFill/>
          <a:ln cap="flat" cmpd="sng" w="9525">
            <a:solidFill>
              <a:schemeClr val="dk1"/>
            </a:solidFill>
            <a:prstDash val="solid"/>
            <a:round/>
            <a:headEnd len="sm" w="sm" type="none"/>
            <a:tailEnd len="sm" w="sm" type="none"/>
          </a:ln>
        </p:spPr>
      </p:cxnSp>
      <p:cxnSp>
        <p:nvCxnSpPr>
          <p:cNvPr id="1213" name="Google Shape;1213;p51"/>
          <p:cNvCxnSpPr/>
          <p:nvPr/>
        </p:nvCxnSpPr>
        <p:spPr>
          <a:xfrm flipH="1" rot="10800000">
            <a:off x="0" y="4332550"/>
            <a:ext cx="446700" cy="663900"/>
          </a:xfrm>
          <a:prstGeom prst="straightConnector1">
            <a:avLst/>
          </a:prstGeom>
          <a:noFill/>
          <a:ln cap="flat" cmpd="sng" w="9525">
            <a:solidFill>
              <a:schemeClr val="dk1"/>
            </a:solidFill>
            <a:prstDash val="solid"/>
            <a:round/>
            <a:headEnd len="sm" w="sm" type="none"/>
            <a:tailEnd len="sm" w="sm" type="none"/>
          </a:ln>
        </p:spPr>
      </p:cxnSp>
      <p:grpSp>
        <p:nvGrpSpPr>
          <p:cNvPr id="1214" name="Google Shape;1214;p51"/>
          <p:cNvGrpSpPr/>
          <p:nvPr/>
        </p:nvGrpSpPr>
        <p:grpSpPr>
          <a:xfrm flipH="1">
            <a:off x="300738" y="4167800"/>
            <a:ext cx="292025" cy="292575"/>
            <a:chOff x="7353050" y="316275"/>
            <a:chExt cx="292025" cy="292575"/>
          </a:xfrm>
        </p:grpSpPr>
        <p:sp>
          <p:nvSpPr>
            <p:cNvPr id="1215" name="Google Shape;1215;p5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5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5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5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9" name="Google Shape;1219;p51"/>
          <p:cNvGrpSpPr/>
          <p:nvPr/>
        </p:nvGrpSpPr>
        <p:grpSpPr>
          <a:xfrm>
            <a:off x="148789" y="3224300"/>
            <a:ext cx="293111" cy="293388"/>
            <a:chOff x="3164039" y="430875"/>
            <a:chExt cx="293111" cy="293388"/>
          </a:xfrm>
        </p:grpSpPr>
        <p:sp>
          <p:nvSpPr>
            <p:cNvPr id="1220" name="Google Shape;1220;p5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5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5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5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5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5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26" name="Google Shape;1226;p51"/>
          <p:cNvCxnSpPr/>
          <p:nvPr/>
        </p:nvCxnSpPr>
        <p:spPr>
          <a:xfrm rot="10800000">
            <a:off x="7196975" y="295100"/>
            <a:ext cx="1157100" cy="542700"/>
          </a:xfrm>
          <a:prstGeom prst="straightConnector1">
            <a:avLst/>
          </a:prstGeom>
          <a:noFill/>
          <a:ln cap="flat" cmpd="sng" w="9525">
            <a:solidFill>
              <a:schemeClr val="dk1"/>
            </a:solidFill>
            <a:prstDash val="solid"/>
            <a:round/>
            <a:headEnd len="sm" w="sm" type="none"/>
            <a:tailEnd len="sm" w="sm" type="none"/>
          </a:ln>
        </p:spPr>
      </p:cxnSp>
      <p:cxnSp>
        <p:nvCxnSpPr>
          <p:cNvPr id="1227" name="Google Shape;1227;p51"/>
          <p:cNvCxnSpPr/>
          <p:nvPr/>
        </p:nvCxnSpPr>
        <p:spPr>
          <a:xfrm flipH="1">
            <a:off x="8354075" y="-6625"/>
            <a:ext cx="791400" cy="836400"/>
          </a:xfrm>
          <a:prstGeom prst="straightConnector1">
            <a:avLst/>
          </a:prstGeom>
          <a:noFill/>
          <a:ln cap="flat" cmpd="sng" w="9525">
            <a:solidFill>
              <a:schemeClr val="dk1"/>
            </a:solidFill>
            <a:prstDash val="solid"/>
            <a:round/>
            <a:headEnd len="sm" w="sm" type="none"/>
            <a:tailEnd len="sm" w="sm" type="none"/>
          </a:ln>
        </p:spPr>
      </p:cxnSp>
      <p:grpSp>
        <p:nvGrpSpPr>
          <p:cNvPr id="1228" name="Google Shape;1228;p51"/>
          <p:cNvGrpSpPr/>
          <p:nvPr/>
        </p:nvGrpSpPr>
        <p:grpSpPr>
          <a:xfrm>
            <a:off x="8064275" y="526925"/>
            <a:ext cx="581800" cy="582350"/>
            <a:chOff x="8064275" y="887850"/>
            <a:chExt cx="581800" cy="582350"/>
          </a:xfrm>
        </p:grpSpPr>
        <p:sp>
          <p:nvSpPr>
            <p:cNvPr id="1229" name="Google Shape;1229;p5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5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5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5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5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5" name="Google Shape;1235;p51"/>
          <p:cNvGrpSpPr/>
          <p:nvPr/>
        </p:nvGrpSpPr>
        <p:grpSpPr>
          <a:xfrm>
            <a:off x="7033875" y="170875"/>
            <a:ext cx="292025" cy="292575"/>
            <a:chOff x="7353050" y="316275"/>
            <a:chExt cx="292025" cy="292575"/>
          </a:xfrm>
        </p:grpSpPr>
        <p:sp>
          <p:nvSpPr>
            <p:cNvPr id="1236" name="Google Shape;1236;p5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5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5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5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0" name="Google Shape;1240;p51"/>
          <p:cNvGrpSpPr/>
          <p:nvPr/>
        </p:nvGrpSpPr>
        <p:grpSpPr>
          <a:xfrm>
            <a:off x="8757950" y="229650"/>
            <a:ext cx="175000" cy="175000"/>
            <a:chOff x="8792300" y="321275"/>
            <a:chExt cx="175000" cy="175000"/>
          </a:xfrm>
        </p:grpSpPr>
        <p:sp>
          <p:nvSpPr>
            <p:cNvPr id="1241" name="Google Shape;1241;p5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5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5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5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5" name="Google Shape;1245;p51"/>
          <p:cNvGrpSpPr/>
          <p:nvPr/>
        </p:nvGrpSpPr>
        <p:grpSpPr>
          <a:xfrm>
            <a:off x="8490050" y="170875"/>
            <a:ext cx="175013" cy="27000"/>
            <a:chOff x="5662375" y="212375"/>
            <a:chExt cx="175013" cy="27000"/>
          </a:xfrm>
        </p:grpSpPr>
        <p:sp>
          <p:nvSpPr>
            <p:cNvPr id="1246" name="Google Shape;1246;p5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5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5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9" name="Google Shape;1249;p51"/>
          <p:cNvGrpSpPr/>
          <p:nvPr/>
        </p:nvGrpSpPr>
        <p:grpSpPr>
          <a:xfrm>
            <a:off x="7916350" y="1124600"/>
            <a:ext cx="175013" cy="27000"/>
            <a:chOff x="5662375" y="212375"/>
            <a:chExt cx="175013" cy="27000"/>
          </a:xfrm>
        </p:grpSpPr>
        <p:sp>
          <p:nvSpPr>
            <p:cNvPr id="1250" name="Google Shape;1250;p5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5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5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1253" name="Shape 1253"/>
        <p:cNvGrpSpPr/>
        <p:nvPr/>
      </p:nvGrpSpPr>
      <p:grpSpPr>
        <a:xfrm>
          <a:off x="0" y="0"/>
          <a:ext cx="0" cy="0"/>
          <a:chOff x="0" y="0"/>
          <a:chExt cx="0" cy="0"/>
        </a:xfrm>
      </p:grpSpPr>
      <p:sp>
        <p:nvSpPr>
          <p:cNvPr id="1254" name="Google Shape;1254;p52"/>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cxnSp>
        <p:nvCxnSpPr>
          <p:cNvPr id="1255" name="Google Shape;1255;p52"/>
          <p:cNvCxnSpPr/>
          <p:nvPr/>
        </p:nvCxnSpPr>
        <p:spPr>
          <a:xfrm>
            <a:off x="590450" y="4340600"/>
            <a:ext cx="670200" cy="423000"/>
          </a:xfrm>
          <a:prstGeom prst="straightConnector1">
            <a:avLst/>
          </a:prstGeom>
          <a:noFill/>
          <a:ln cap="flat" cmpd="sng" w="9525">
            <a:solidFill>
              <a:schemeClr val="dk1"/>
            </a:solidFill>
            <a:prstDash val="solid"/>
            <a:round/>
            <a:headEnd len="sm" w="sm" type="none"/>
            <a:tailEnd len="sm" w="sm" type="none"/>
          </a:ln>
        </p:spPr>
      </p:cxnSp>
      <p:cxnSp>
        <p:nvCxnSpPr>
          <p:cNvPr id="1256" name="Google Shape;1256;p52"/>
          <p:cNvCxnSpPr/>
          <p:nvPr/>
        </p:nvCxnSpPr>
        <p:spPr>
          <a:xfrm flipH="1" rot="10800000">
            <a:off x="0" y="4332550"/>
            <a:ext cx="590700" cy="663900"/>
          </a:xfrm>
          <a:prstGeom prst="straightConnector1">
            <a:avLst/>
          </a:prstGeom>
          <a:noFill/>
          <a:ln cap="flat" cmpd="sng" w="9525">
            <a:solidFill>
              <a:schemeClr val="dk1"/>
            </a:solidFill>
            <a:prstDash val="solid"/>
            <a:round/>
            <a:headEnd len="sm" w="sm" type="none"/>
            <a:tailEnd len="sm" w="sm" type="none"/>
          </a:ln>
        </p:spPr>
      </p:cxnSp>
      <p:grpSp>
        <p:nvGrpSpPr>
          <p:cNvPr id="1257" name="Google Shape;1257;p52"/>
          <p:cNvGrpSpPr/>
          <p:nvPr/>
        </p:nvGrpSpPr>
        <p:grpSpPr>
          <a:xfrm flipH="1">
            <a:off x="431725" y="4183775"/>
            <a:ext cx="292025" cy="292575"/>
            <a:chOff x="7353050" y="316275"/>
            <a:chExt cx="292025" cy="292575"/>
          </a:xfrm>
        </p:grpSpPr>
        <p:sp>
          <p:nvSpPr>
            <p:cNvPr id="1258" name="Google Shape;1258;p5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5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5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5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2" name="Google Shape;1262;p52"/>
          <p:cNvGrpSpPr/>
          <p:nvPr/>
        </p:nvGrpSpPr>
        <p:grpSpPr>
          <a:xfrm>
            <a:off x="1075789" y="4604675"/>
            <a:ext cx="293111" cy="293388"/>
            <a:chOff x="3164039" y="430875"/>
            <a:chExt cx="293111" cy="293388"/>
          </a:xfrm>
        </p:grpSpPr>
        <p:sp>
          <p:nvSpPr>
            <p:cNvPr id="1263" name="Google Shape;1263;p5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5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5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5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5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269" name="Google Shape;1269;p52"/>
          <p:cNvCxnSpPr/>
          <p:nvPr/>
        </p:nvCxnSpPr>
        <p:spPr>
          <a:xfrm rot="10800000">
            <a:off x="7196975" y="2951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1270" name="Google Shape;1270;p52"/>
          <p:cNvCxnSpPr/>
          <p:nvPr/>
        </p:nvCxnSpPr>
        <p:spPr>
          <a:xfrm flipH="1">
            <a:off x="8354075" y="-66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1271" name="Google Shape;1271;p52"/>
          <p:cNvGrpSpPr/>
          <p:nvPr/>
        </p:nvGrpSpPr>
        <p:grpSpPr>
          <a:xfrm>
            <a:off x="8064275" y="526925"/>
            <a:ext cx="581800" cy="582350"/>
            <a:chOff x="8064275" y="887850"/>
            <a:chExt cx="581800" cy="582350"/>
          </a:xfrm>
        </p:grpSpPr>
        <p:sp>
          <p:nvSpPr>
            <p:cNvPr id="1272" name="Google Shape;1272;p5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5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5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5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5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5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8" name="Google Shape;1278;p52"/>
          <p:cNvGrpSpPr/>
          <p:nvPr/>
        </p:nvGrpSpPr>
        <p:grpSpPr>
          <a:xfrm>
            <a:off x="7033875" y="170875"/>
            <a:ext cx="292025" cy="292575"/>
            <a:chOff x="7353050" y="316275"/>
            <a:chExt cx="292025" cy="292575"/>
          </a:xfrm>
        </p:grpSpPr>
        <p:sp>
          <p:nvSpPr>
            <p:cNvPr id="1279" name="Google Shape;1279;p5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5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5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5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3" name="Google Shape;1283;p52"/>
          <p:cNvGrpSpPr/>
          <p:nvPr/>
        </p:nvGrpSpPr>
        <p:grpSpPr>
          <a:xfrm>
            <a:off x="8757950" y="229650"/>
            <a:ext cx="175000" cy="175000"/>
            <a:chOff x="8792300" y="321275"/>
            <a:chExt cx="175000" cy="175000"/>
          </a:xfrm>
        </p:grpSpPr>
        <p:sp>
          <p:nvSpPr>
            <p:cNvPr id="1284" name="Google Shape;1284;p5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5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5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5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8" name="Google Shape;1288;p52"/>
          <p:cNvGrpSpPr/>
          <p:nvPr/>
        </p:nvGrpSpPr>
        <p:grpSpPr>
          <a:xfrm>
            <a:off x="8490050" y="170875"/>
            <a:ext cx="175013" cy="27000"/>
            <a:chOff x="5662375" y="212375"/>
            <a:chExt cx="175013" cy="27000"/>
          </a:xfrm>
        </p:grpSpPr>
        <p:sp>
          <p:nvSpPr>
            <p:cNvPr id="1289" name="Google Shape;1289;p5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5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5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2" name="Google Shape;1292;p52"/>
          <p:cNvGrpSpPr/>
          <p:nvPr/>
        </p:nvGrpSpPr>
        <p:grpSpPr>
          <a:xfrm>
            <a:off x="7916350" y="1124600"/>
            <a:ext cx="175013" cy="27000"/>
            <a:chOff x="5662375" y="212375"/>
            <a:chExt cx="175013" cy="27000"/>
          </a:xfrm>
        </p:grpSpPr>
        <p:sp>
          <p:nvSpPr>
            <p:cNvPr id="1293" name="Google Shape;1293;p5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5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5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1296" name="Shape 1296"/>
        <p:cNvGrpSpPr/>
        <p:nvPr/>
      </p:nvGrpSpPr>
      <p:grpSpPr>
        <a:xfrm>
          <a:off x="0" y="0"/>
          <a:ext cx="0" cy="0"/>
          <a:chOff x="0" y="0"/>
          <a:chExt cx="0" cy="0"/>
        </a:xfrm>
      </p:grpSpPr>
      <p:sp>
        <p:nvSpPr>
          <p:cNvPr id="1297" name="Google Shape;1297;p53"/>
          <p:cNvSpPr txBox="1"/>
          <p:nvPr>
            <p:ph type="title"/>
          </p:nvPr>
        </p:nvSpPr>
        <p:spPr>
          <a:xfrm>
            <a:off x="896100" y="1984450"/>
            <a:ext cx="3457200" cy="1292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cxnSp>
        <p:nvCxnSpPr>
          <p:cNvPr id="1298" name="Google Shape;1298;p53"/>
          <p:cNvCxnSpPr/>
          <p:nvPr/>
        </p:nvCxnSpPr>
        <p:spPr>
          <a:xfrm>
            <a:off x="1645925" y="523125"/>
            <a:ext cx="1672500" cy="126000"/>
          </a:xfrm>
          <a:prstGeom prst="straightConnector1">
            <a:avLst/>
          </a:prstGeom>
          <a:noFill/>
          <a:ln cap="flat" cmpd="sng" w="9525">
            <a:solidFill>
              <a:schemeClr val="dk2"/>
            </a:solidFill>
            <a:prstDash val="solid"/>
            <a:round/>
            <a:headEnd len="sm" w="sm" type="none"/>
            <a:tailEnd len="sm" w="sm" type="none"/>
          </a:ln>
        </p:spPr>
      </p:cxnSp>
      <p:cxnSp>
        <p:nvCxnSpPr>
          <p:cNvPr id="1299" name="Google Shape;1299;p53"/>
          <p:cNvCxnSpPr/>
          <p:nvPr/>
        </p:nvCxnSpPr>
        <p:spPr>
          <a:xfrm flipH="1" rot="10800000">
            <a:off x="803050" y="529675"/>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300" name="Google Shape;1300;p53"/>
          <p:cNvCxnSpPr/>
          <p:nvPr/>
        </p:nvCxnSpPr>
        <p:spPr>
          <a:xfrm>
            <a:off x="0" y="65200"/>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301" name="Google Shape;1301;p53"/>
          <p:cNvGrpSpPr/>
          <p:nvPr/>
        </p:nvGrpSpPr>
        <p:grpSpPr>
          <a:xfrm flipH="1">
            <a:off x="499400" y="959675"/>
            <a:ext cx="581800" cy="582350"/>
            <a:chOff x="8064275" y="887850"/>
            <a:chExt cx="581800" cy="582350"/>
          </a:xfrm>
        </p:grpSpPr>
        <p:sp>
          <p:nvSpPr>
            <p:cNvPr id="1302" name="Google Shape;1302;p5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5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5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5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5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8" name="Google Shape;1308;p53"/>
          <p:cNvGrpSpPr/>
          <p:nvPr/>
        </p:nvGrpSpPr>
        <p:grpSpPr>
          <a:xfrm flipH="1">
            <a:off x="1500400" y="388100"/>
            <a:ext cx="292025" cy="292575"/>
            <a:chOff x="7353050" y="316275"/>
            <a:chExt cx="292025" cy="292575"/>
          </a:xfrm>
        </p:grpSpPr>
        <p:sp>
          <p:nvSpPr>
            <p:cNvPr id="1309" name="Google Shape;1309;p5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5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5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5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13" name="Google Shape;1313;p53"/>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53"/>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53"/>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53"/>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53"/>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53"/>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9" name="Google Shape;1319;p53"/>
          <p:cNvGrpSpPr/>
          <p:nvPr/>
        </p:nvGrpSpPr>
        <p:grpSpPr>
          <a:xfrm flipH="1">
            <a:off x="3527112" y="361100"/>
            <a:ext cx="175013" cy="27000"/>
            <a:chOff x="5662375" y="212375"/>
            <a:chExt cx="175013" cy="27000"/>
          </a:xfrm>
        </p:grpSpPr>
        <p:sp>
          <p:nvSpPr>
            <p:cNvPr id="1320" name="Google Shape;1320;p5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5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5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3" name="Google Shape;1323;p53"/>
          <p:cNvGrpSpPr/>
          <p:nvPr/>
        </p:nvGrpSpPr>
        <p:grpSpPr>
          <a:xfrm flipH="1">
            <a:off x="480412" y="242700"/>
            <a:ext cx="175013" cy="27000"/>
            <a:chOff x="5662375" y="212375"/>
            <a:chExt cx="175013" cy="27000"/>
          </a:xfrm>
        </p:grpSpPr>
        <p:sp>
          <p:nvSpPr>
            <p:cNvPr id="1324" name="Google Shape;1324;p5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5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5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7" name="Google Shape;1327;p53"/>
          <p:cNvGrpSpPr/>
          <p:nvPr/>
        </p:nvGrpSpPr>
        <p:grpSpPr>
          <a:xfrm flipH="1">
            <a:off x="901712" y="1653625"/>
            <a:ext cx="175013" cy="27000"/>
            <a:chOff x="5662375" y="212375"/>
            <a:chExt cx="175013" cy="27000"/>
          </a:xfrm>
        </p:grpSpPr>
        <p:sp>
          <p:nvSpPr>
            <p:cNvPr id="1328" name="Google Shape;1328;p5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5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5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31" name="Google Shape;1331;p53"/>
          <p:cNvCxnSpPr/>
          <p:nvPr/>
        </p:nvCxnSpPr>
        <p:spPr>
          <a:xfrm>
            <a:off x="791400" y="4212400"/>
            <a:ext cx="1157100" cy="542700"/>
          </a:xfrm>
          <a:prstGeom prst="straightConnector1">
            <a:avLst/>
          </a:prstGeom>
          <a:noFill/>
          <a:ln cap="flat" cmpd="sng" w="9525">
            <a:solidFill>
              <a:schemeClr val="dk2"/>
            </a:solidFill>
            <a:prstDash val="solid"/>
            <a:round/>
            <a:headEnd len="sm" w="sm" type="none"/>
            <a:tailEnd len="sm" w="sm" type="none"/>
          </a:ln>
        </p:spPr>
      </p:cxnSp>
      <p:cxnSp>
        <p:nvCxnSpPr>
          <p:cNvPr id="1332" name="Google Shape;1332;p53"/>
          <p:cNvCxnSpPr/>
          <p:nvPr/>
        </p:nvCxnSpPr>
        <p:spPr>
          <a:xfrm flipH="1" rot="10800000">
            <a:off x="0" y="4220425"/>
            <a:ext cx="791400" cy="836400"/>
          </a:xfrm>
          <a:prstGeom prst="straightConnector1">
            <a:avLst/>
          </a:prstGeom>
          <a:noFill/>
          <a:ln cap="flat" cmpd="sng" w="9525">
            <a:solidFill>
              <a:schemeClr val="dk2"/>
            </a:solidFill>
            <a:prstDash val="solid"/>
            <a:round/>
            <a:headEnd len="sm" w="sm" type="none"/>
            <a:tailEnd len="sm" w="sm" type="none"/>
          </a:ln>
        </p:spPr>
      </p:cxnSp>
      <p:grpSp>
        <p:nvGrpSpPr>
          <p:cNvPr id="1333" name="Google Shape;1333;p53"/>
          <p:cNvGrpSpPr/>
          <p:nvPr/>
        </p:nvGrpSpPr>
        <p:grpSpPr>
          <a:xfrm rot="10800000">
            <a:off x="499400" y="3940925"/>
            <a:ext cx="581800" cy="582350"/>
            <a:chOff x="8064275" y="887850"/>
            <a:chExt cx="581800" cy="582350"/>
          </a:xfrm>
        </p:grpSpPr>
        <p:sp>
          <p:nvSpPr>
            <p:cNvPr id="1334" name="Google Shape;1334;p5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5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5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5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5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5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0" name="Google Shape;1340;p53"/>
          <p:cNvGrpSpPr/>
          <p:nvPr/>
        </p:nvGrpSpPr>
        <p:grpSpPr>
          <a:xfrm rot="10800000">
            <a:off x="1819575" y="4586750"/>
            <a:ext cx="292025" cy="292575"/>
            <a:chOff x="7353050" y="316275"/>
            <a:chExt cx="292025" cy="292575"/>
          </a:xfrm>
        </p:grpSpPr>
        <p:sp>
          <p:nvSpPr>
            <p:cNvPr id="1341" name="Google Shape;1341;p5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5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5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5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5" name="Google Shape;1345;p53"/>
          <p:cNvGrpSpPr/>
          <p:nvPr/>
        </p:nvGrpSpPr>
        <p:grpSpPr>
          <a:xfrm rot="10800000">
            <a:off x="212525" y="4645550"/>
            <a:ext cx="175000" cy="175000"/>
            <a:chOff x="8792300" y="321275"/>
            <a:chExt cx="175000" cy="175000"/>
          </a:xfrm>
        </p:grpSpPr>
        <p:sp>
          <p:nvSpPr>
            <p:cNvPr id="1346" name="Google Shape;1346;p5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5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5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5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0" name="Google Shape;1350;p53"/>
          <p:cNvGrpSpPr/>
          <p:nvPr/>
        </p:nvGrpSpPr>
        <p:grpSpPr>
          <a:xfrm rot="10800000">
            <a:off x="480412" y="4852325"/>
            <a:ext cx="175013" cy="27000"/>
            <a:chOff x="5662375" y="212375"/>
            <a:chExt cx="175013" cy="27000"/>
          </a:xfrm>
        </p:grpSpPr>
        <p:sp>
          <p:nvSpPr>
            <p:cNvPr id="1351" name="Google Shape;1351;p5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5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5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4" name="Google Shape;1354;p53"/>
          <p:cNvGrpSpPr/>
          <p:nvPr/>
        </p:nvGrpSpPr>
        <p:grpSpPr>
          <a:xfrm rot="10800000">
            <a:off x="1054112" y="3898600"/>
            <a:ext cx="175013" cy="27000"/>
            <a:chOff x="5662375" y="212375"/>
            <a:chExt cx="175013" cy="27000"/>
          </a:xfrm>
        </p:grpSpPr>
        <p:sp>
          <p:nvSpPr>
            <p:cNvPr id="1355" name="Google Shape;1355;p5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5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5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1358" name="Shape 1358"/>
        <p:cNvGrpSpPr/>
        <p:nvPr/>
      </p:nvGrpSpPr>
      <p:grpSpPr>
        <a:xfrm>
          <a:off x="0" y="0"/>
          <a:ext cx="0" cy="0"/>
          <a:chOff x="0" y="0"/>
          <a:chExt cx="0" cy="0"/>
        </a:xfrm>
      </p:grpSpPr>
      <p:sp>
        <p:nvSpPr>
          <p:cNvPr id="1359" name="Google Shape;1359;p54"/>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360" name="Google Shape;1360;p54"/>
          <p:cNvCxnSpPr/>
          <p:nvPr/>
        </p:nvCxnSpPr>
        <p:spPr>
          <a:xfrm rot="10800000">
            <a:off x="8109000" y="501275"/>
            <a:ext cx="737700" cy="737700"/>
          </a:xfrm>
          <a:prstGeom prst="straightConnector1">
            <a:avLst/>
          </a:prstGeom>
          <a:noFill/>
          <a:ln cap="flat" cmpd="sng" w="9525">
            <a:solidFill>
              <a:schemeClr val="dk2"/>
            </a:solidFill>
            <a:prstDash val="solid"/>
            <a:round/>
            <a:headEnd len="sm" w="sm" type="none"/>
            <a:tailEnd len="sm" w="sm" type="none"/>
          </a:ln>
        </p:spPr>
      </p:cxnSp>
      <p:cxnSp>
        <p:nvCxnSpPr>
          <p:cNvPr id="1361" name="Google Shape;1361;p54"/>
          <p:cNvCxnSpPr/>
          <p:nvPr/>
        </p:nvCxnSpPr>
        <p:spPr>
          <a:xfrm>
            <a:off x="582475" y="282188"/>
            <a:ext cx="1212900" cy="422700"/>
          </a:xfrm>
          <a:prstGeom prst="straightConnector1">
            <a:avLst/>
          </a:prstGeom>
          <a:noFill/>
          <a:ln cap="flat" cmpd="sng" w="9525">
            <a:solidFill>
              <a:schemeClr val="dk2"/>
            </a:solidFill>
            <a:prstDash val="solid"/>
            <a:round/>
            <a:headEnd len="sm" w="sm" type="none"/>
            <a:tailEnd len="sm" w="sm" type="none"/>
          </a:ln>
        </p:spPr>
      </p:cxnSp>
      <p:cxnSp>
        <p:nvCxnSpPr>
          <p:cNvPr id="1362" name="Google Shape;1362;p54"/>
          <p:cNvCxnSpPr/>
          <p:nvPr/>
        </p:nvCxnSpPr>
        <p:spPr>
          <a:xfrm flipH="1" rot="10800000">
            <a:off x="0" y="274188"/>
            <a:ext cx="582600" cy="654300"/>
          </a:xfrm>
          <a:prstGeom prst="straightConnector1">
            <a:avLst/>
          </a:prstGeom>
          <a:noFill/>
          <a:ln cap="flat" cmpd="sng" w="9525">
            <a:solidFill>
              <a:schemeClr val="dk2"/>
            </a:solidFill>
            <a:prstDash val="solid"/>
            <a:round/>
            <a:headEnd len="sm" w="sm" type="none"/>
            <a:tailEnd len="sm" w="sm" type="none"/>
          </a:ln>
        </p:spPr>
      </p:cxnSp>
      <p:grpSp>
        <p:nvGrpSpPr>
          <p:cNvPr id="1363" name="Google Shape;1363;p54"/>
          <p:cNvGrpSpPr/>
          <p:nvPr/>
        </p:nvGrpSpPr>
        <p:grpSpPr>
          <a:xfrm flipH="1">
            <a:off x="423750" y="125363"/>
            <a:ext cx="292025" cy="292575"/>
            <a:chOff x="7353050" y="316275"/>
            <a:chExt cx="292025" cy="292575"/>
          </a:xfrm>
        </p:grpSpPr>
        <p:sp>
          <p:nvSpPr>
            <p:cNvPr id="1364" name="Google Shape;1364;p5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5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5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5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8" name="Google Shape;1368;p54"/>
          <p:cNvGrpSpPr/>
          <p:nvPr/>
        </p:nvGrpSpPr>
        <p:grpSpPr>
          <a:xfrm>
            <a:off x="1638739" y="558163"/>
            <a:ext cx="293111" cy="293388"/>
            <a:chOff x="3164039" y="430875"/>
            <a:chExt cx="293111" cy="293388"/>
          </a:xfrm>
        </p:grpSpPr>
        <p:sp>
          <p:nvSpPr>
            <p:cNvPr id="1369" name="Google Shape;1369;p5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5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5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5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5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5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5" name="Google Shape;1375;p54"/>
          <p:cNvGrpSpPr/>
          <p:nvPr/>
        </p:nvGrpSpPr>
        <p:grpSpPr>
          <a:xfrm>
            <a:off x="1591750" y="362600"/>
            <a:ext cx="175013" cy="27000"/>
            <a:chOff x="5662375" y="212375"/>
            <a:chExt cx="175013" cy="27000"/>
          </a:xfrm>
        </p:grpSpPr>
        <p:sp>
          <p:nvSpPr>
            <p:cNvPr id="1376" name="Google Shape;1376;p5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5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5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379" name="Google Shape;1379;p54"/>
          <p:cNvCxnSpPr/>
          <p:nvPr/>
        </p:nvCxnSpPr>
        <p:spPr>
          <a:xfrm flipH="1">
            <a:off x="8151325" y="6875"/>
            <a:ext cx="1002600" cy="494400"/>
          </a:xfrm>
          <a:prstGeom prst="straightConnector1">
            <a:avLst/>
          </a:prstGeom>
          <a:noFill/>
          <a:ln cap="flat" cmpd="sng" w="9525">
            <a:solidFill>
              <a:schemeClr val="dk2"/>
            </a:solidFill>
            <a:prstDash val="solid"/>
            <a:round/>
            <a:headEnd len="sm" w="sm" type="none"/>
            <a:tailEnd len="sm" w="sm" type="none"/>
          </a:ln>
        </p:spPr>
      </p:cxnSp>
      <p:grpSp>
        <p:nvGrpSpPr>
          <p:cNvPr id="1380" name="Google Shape;1380;p54"/>
          <p:cNvGrpSpPr/>
          <p:nvPr/>
        </p:nvGrpSpPr>
        <p:grpSpPr>
          <a:xfrm>
            <a:off x="7823875" y="202375"/>
            <a:ext cx="581800" cy="582350"/>
            <a:chOff x="8064275" y="887850"/>
            <a:chExt cx="581800" cy="582350"/>
          </a:xfrm>
        </p:grpSpPr>
        <p:sp>
          <p:nvSpPr>
            <p:cNvPr id="1381" name="Google Shape;1381;p5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5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5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5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5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5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87" name="Google Shape;1387;p54"/>
          <p:cNvGrpSpPr/>
          <p:nvPr/>
        </p:nvGrpSpPr>
        <p:grpSpPr>
          <a:xfrm flipH="1">
            <a:off x="8698650" y="1117488"/>
            <a:ext cx="292025" cy="292575"/>
            <a:chOff x="7353050" y="316275"/>
            <a:chExt cx="292025" cy="292575"/>
          </a:xfrm>
        </p:grpSpPr>
        <p:sp>
          <p:nvSpPr>
            <p:cNvPr id="1388" name="Google Shape;1388;p5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5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5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5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2" name="Google Shape;1392;p54"/>
          <p:cNvGrpSpPr/>
          <p:nvPr/>
        </p:nvGrpSpPr>
        <p:grpSpPr>
          <a:xfrm>
            <a:off x="8678350" y="1581800"/>
            <a:ext cx="175013" cy="27000"/>
            <a:chOff x="5662375" y="212375"/>
            <a:chExt cx="175013" cy="27000"/>
          </a:xfrm>
        </p:grpSpPr>
        <p:sp>
          <p:nvSpPr>
            <p:cNvPr id="1393" name="Google Shape;1393;p5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5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5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8">
    <p:spTree>
      <p:nvGrpSpPr>
        <p:cNvPr id="1396" name="Shape 1396"/>
        <p:cNvGrpSpPr/>
        <p:nvPr/>
      </p:nvGrpSpPr>
      <p:grpSpPr>
        <a:xfrm>
          <a:off x="0" y="0"/>
          <a:ext cx="0" cy="0"/>
          <a:chOff x="0" y="0"/>
          <a:chExt cx="0" cy="0"/>
        </a:xfrm>
      </p:grpSpPr>
      <p:cxnSp>
        <p:nvCxnSpPr>
          <p:cNvPr id="1397" name="Google Shape;1397;p55"/>
          <p:cNvCxnSpPr/>
          <p:nvPr/>
        </p:nvCxnSpPr>
        <p:spPr>
          <a:xfrm rot="5400000">
            <a:off x="7269708" y="3324550"/>
            <a:ext cx="1133100" cy="306300"/>
          </a:xfrm>
          <a:prstGeom prst="straightConnector1">
            <a:avLst/>
          </a:prstGeom>
          <a:noFill/>
          <a:ln cap="flat" cmpd="sng" w="9525">
            <a:solidFill>
              <a:srgbClr val="1A2E35"/>
            </a:solidFill>
            <a:prstDash val="solid"/>
            <a:round/>
            <a:headEnd len="sm" w="sm" type="none"/>
            <a:tailEnd len="sm" w="sm" type="none"/>
          </a:ln>
        </p:spPr>
      </p:cxnSp>
      <p:cxnSp>
        <p:nvCxnSpPr>
          <p:cNvPr id="1398" name="Google Shape;1398;p55"/>
          <p:cNvCxnSpPr/>
          <p:nvPr/>
        </p:nvCxnSpPr>
        <p:spPr>
          <a:xfrm flipH="1" rot="-5400000">
            <a:off x="7181408" y="2082400"/>
            <a:ext cx="1342200" cy="315300"/>
          </a:xfrm>
          <a:prstGeom prst="straightConnector1">
            <a:avLst/>
          </a:prstGeom>
          <a:noFill/>
          <a:ln cap="flat" cmpd="sng" w="9525">
            <a:solidFill>
              <a:srgbClr val="1A2E35"/>
            </a:solidFill>
            <a:prstDash val="solid"/>
            <a:round/>
            <a:headEnd len="sm" w="sm" type="none"/>
            <a:tailEnd len="sm" w="sm" type="none"/>
          </a:ln>
        </p:spPr>
      </p:cxnSp>
      <p:cxnSp>
        <p:nvCxnSpPr>
          <p:cNvPr id="1399" name="Google Shape;1399;p55"/>
          <p:cNvCxnSpPr/>
          <p:nvPr/>
        </p:nvCxnSpPr>
        <p:spPr>
          <a:xfrm rot="5400000">
            <a:off x="7232433" y="736375"/>
            <a:ext cx="1332000" cy="392100"/>
          </a:xfrm>
          <a:prstGeom prst="straightConnector1">
            <a:avLst/>
          </a:prstGeom>
          <a:noFill/>
          <a:ln cap="flat" cmpd="sng" w="9525">
            <a:solidFill>
              <a:srgbClr val="1A2E35"/>
            </a:solidFill>
            <a:prstDash val="solid"/>
            <a:round/>
            <a:headEnd len="sm" w="sm" type="none"/>
            <a:tailEnd len="sm" w="sm" type="none"/>
          </a:ln>
        </p:spPr>
      </p:cxnSp>
      <p:cxnSp>
        <p:nvCxnSpPr>
          <p:cNvPr id="1400" name="Google Shape;1400;p55"/>
          <p:cNvCxnSpPr/>
          <p:nvPr/>
        </p:nvCxnSpPr>
        <p:spPr>
          <a:xfrm rot="5400000">
            <a:off x="8168433" y="-66600"/>
            <a:ext cx="273900" cy="407100"/>
          </a:xfrm>
          <a:prstGeom prst="straightConnector1">
            <a:avLst/>
          </a:prstGeom>
          <a:noFill/>
          <a:ln cap="flat" cmpd="sng" w="9525">
            <a:solidFill>
              <a:srgbClr val="1A2E35"/>
            </a:solidFill>
            <a:prstDash val="solid"/>
            <a:round/>
            <a:headEnd len="sm" w="sm" type="none"/>
            <a:tailEnd len="sm" w="sm" type="none"/>
          </a:ln>
        </p:spPr>
      </p:cxnSp>
      <p:grpSp>
        <p:nvGrpSpPr>
          <p:cNvPr id="1401" name="Google Shape;1401;p55"/>
          <p:cNvGrpSpPr/>
          <p:nvPr/>
        </p:nvGrpSpPr>
        <p:grpSpPr>
          <a:xfrm flipH="1" rot="5400000">
            <a:off x="7407333" y="1284925"/>
            <a:ext cx="581800" cy="582350"/>
            <a:chOff x="8064275" y="887850"/>
            <a:chExt cx="581800" cy="582350"/>
          </a:xfrm>
        </p:grpSpPr>
        <p:sp>
          <p:nvSpPr>
            <p:cNvPr id="1402" name="Google Shape;1402;p5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5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5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5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5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5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8" name="Google Shape;1408;p55"/>
          <p:cNvGrpSpPr/>
          <p:nvPr/>
        </p:nvGrpSpPr>
        <p:grpSpPr>
          <a:xfrm flipH="1" rot="5400000">
            <a:off x="7869720" y="2754200"/>
            <a:ext cx="292025" cy="292575"/>
            <a:chOff x="7353050" y="316275"/>
            <a:chExt cx="292025" cy="292575"/>
          </a:xfrm>
        </p:grpSpPr>
        <p:sp>
          <p:nvSpPr>
            <p:cNvPr id="1409" name="Google Shape;1409;p5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5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5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5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3" name="Google Shape;1413;p55"/>
          <p:cNvGrpSpPr/>
          <p:nvPr/>
        </p:nvGrpSpPr>
        <p:grpSpPr>
          <a:xfrm flipH="1" rot="5400000">
            <a:off x="8012458" y="178175"/>
            <a:ext cx="175000" cy="175000"/>
            <a:chOff x="8792300" y="321275"/>
            <a:chExt cx="175000" cy="175000"/>
          </a:xfrm>
        </p:grpSpPr>
        <p:sp>
          <p:nvSpPr>
            <p:cNvPr id="1414" name="Google Shape;1414;p5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5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5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5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8" name="Google Shape;1418;p55"/>
          <p:cNvGrpSpPr/>
          <p:nvPr/>
        </p:nvGrpSpPr>
        <p:grpSpPr>
          <a:xfrm rot="5400000">
            <a:off x="7551683" y="3879926"/>
            <a:ext cx="293111" cy="293388"/>
            <a:chOff x="3164039" y="430875"/>
            <a:chExt cx="293111" cy="293388"/>
          </a:xfrm>
        </p:grpSpPr>
        <p:sp>
          <p:nvSpPr>
            <p:cNvPr id="1419" name="Google Shape;1419;p5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5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5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5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5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5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5" name="Google Shape;1425;p55"/>
          <p:cNvGrpSpPr/>
          <p:nvPr/>
        </p:nvGrpSpPr>
        <p:grpSpPr>
          <a:xfrm flipH="1" rot="5400000">
            <a:off x="8259052" y="323144"/>
            <a:ext cx="175013" cy="27000"/>
            <a:chOff x="5662375" y="212375"/>
            <a:chExt cx="175013" cy="27000"/>
          </a:xfrm>
        </p:grpSpPr>
        <p:sp>
          <p:nvSpPr>
            <p:cNvPr id="1426" name="Google Shape;1426;p5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5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5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29" name="Google Shape;1429;p55"/>
          <p:cNvCxnSpPr/>
          <p:nvPr/>
        </p:nvCxnSpPr>
        <p:spPr>
          <a:xfrm flipH="1" rot="5400000">
            <a:off x="740850" y="2598325"/>
            <a:ext cx="1672500" cy="126000"/>
          </a:xfrm>
          <a:prstGeom prst="straightConnector1">
            <a:avLst/>
          </a:prstGeom>
          <a:noFill/>
          <a:ln cap="flat" cmpd="sng" w="9525">
            <a:solidFill>
              <a:srgbClr val="1A2E35"/>
            </a:solidFill>
            <a:prstDash val="solid"/>
            <a:round/>
            <a:headEnd len="sm" w="sm" type="none"/>
            <a:tailEnd len="sm" w="sm" type="none"/>
          </a:ln>
        </p:spPr>
      </p:cxnSp>
      <p:cxnSp>
        <p:nvCxnSpPr>
          <p:cNvPr id="1430" name="Google Shape;1430;p55"/>
          <p:cNvCxnSpPr/>
          <p:nvPr/>
        </p:nvCxnSpPr>
        <p:spPr>
          <a:xfrm rot="-5400000">
            <a:off x="847100" y="3554000"/>
            <a:ext cx="829500" cy="743400"/>
          </a:xfrm>
          <a:prstGeom prst="straightConnector1">
            <a:avLst/>
          </a:prstGeom>
          <a:noFill/>
          <a:ln cap="flat" cmpd="sng" w="9525">
            <a:solidFill>
              <a:srgbClr val="1A2E35"/>
            </a:solidFill>
            <a:prstDash val="solid"/>
            <a:round/>
            <a:headEnd len="sm" w="sm" type="none"/>
            <a:tailEnd len="sm" w="sm" type="none"/>
          </a:ln>
        </p:spPr>
      </p:cxnSp>
      <p:cxnSp>
        <p:nvCxnSpPr>
          <p:cNvPr id="1431" name="Google Shape;1431;p55"/>
          <p:cNvCxnSpPr/>
          <p:nvPr/>
        </p:nvCxnSpPr>
        <p:spPr>
          <a:xfrm flipH="1" rot="5400000">
            <a:off x="1105775" y="4151250"/>
            <a:ext cx="796500" cy="1188000"/>
          </a:xfrm>
          <a:prstGeom prst="straightConnector1">
            <a:avLst/>
          </a:prstGeom>
          <a:noFill/>
          <a:ln cap="flat" cmpd="sng" w="9525">
            <a:solidFill>
              <a:srgbClr val="1A2E35"/>
            </a:solidFill>
            <a:prstDash val="solid"/>
            <a:round/>
            <a:headEnd len="sm" w="sm" type="none"/>
            <a:tailEnd len="sm" w="sm" type="none"/>
          </a:ln>
        </p:spPr>
      </p:cxnSp>
      <p:grpSp>
        <p:nvGrpSpPr>
          <p:cNvPr id="1432" name="Google Shape;1432;p55"/>
          <p:cNvGrpSpPr/>
          <p:nvPr/>
        </p:nvGrpSpPr>
        <p:grpSpPr>
          <a:xfrm rot="5400000">
            <a:off x="621475" y="4062025"/>
            <a:ext cx="581800" cy="582350"/>
            <a:chOff x="8064275" y="887850"/>
            <a:chExt cx="581800" cy="582350"/>
          </a:xfrm>
        </p:grpSpPr>
        <p:sp>
          <p:nvSpPr>
            <p:cNvPr id="1433" name="Google Shape;1433;p5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5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5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5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5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5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39" name="Google Shape;1439;p55"/>
          <p:cNvGrpSpPr/>
          <p:nvPr/>
        </p:nvGrpSpPr>
        <p:grpSpPr>
          <a:xfrm rot="5400000">
            <a:off x="1482825" y="3350800"/>
            <a:ext cx="292025" cy="292575"/>
            <a:chOff x="7353050" y="316275"/>
            <a:chExt cx="292025" cy="292575"/>
          </a:xfrm>
        </p:grpSpPr>
        <p:sp>
          <p:nvSpPr>
            <p:cNvPr id="1440" name="Google Shape;1440;p5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5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5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5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4" name="Google Shape;1444;p55"/>
          <p:cNvGrpSpPr/>
          <p:nvPr/>
        </p:nvGrpSpPr>
        <p:grpSpPr>
          <a:xfrm rot="5400000">
            <a:off x="1595125" y="4790325"/>
            <a:ext cx="175000" cy="175000"/>
            <a:chOff x="8792300" y="321275"/>
            <a:chExt cx="175000" cy="175000"/>
          </a:xfrm>
        </p:grpSpPr>
        <p:sp>
          <p:nvSpPr>
            <p:cNvPr id="1445" name="Google Shape;1445;p5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5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5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5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49" name="Google Shape;1449;p55"/>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55"/>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55"/>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55"/>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55"/>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55"/>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5" name="Google Shape;1455;p55"/>
          <p:cNvGrpSpPr/>
          <p:nvPr/>
        </p:nvGrpSpPr>
        <p:grpSpPr>
          <a:xfrm rot="5400000">
            <a:off x="1701119" y="1515381"/>
            <a:ext cx="175013" cy="27000"/>
            <a:chOff x="5662375" y="212375"/>
            <a:chExt cx="175013" cy="27000"/>
          </a:xfrm>
        </p:grpSpPr>
        <p:sp>
          <p:nvSpPr>
            <p:cNvPr id="1456" name="Google Shape;1456;p5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5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5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59" name="Google Shape;1459;p55"/>
          <p:cNvGrpSpPr/>
          <p:nvPr/>
        </p:nvGrpSpPr>
        <p:grpSpPr>
          <a:xfrm rot="5400000">
            <a:off x="1819519" y="4562081"/>
            <a:ext cx="175013" cy="27000"/>
            <a:chOff x="5662375" y="212375"/>
            <a:chExt cx="175013" cy="27000"/>
          </a:xfrm>
        </p:grpSpPr>
        <p:sp>
          <p:nvSpPr>
            <p:cNvPr id="1460" name="Google Shape;1460;p5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5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5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3" name="Google Shape;1463;p55"/>
          <p:cNvGrpSpPr/>
          <p:nvPr/>
        </p:nvGrpSpPr>
        <p:grpSpPr>
          <a:xfrm rot="5400000">
            <a:off x="408594" y="4140781"/>
            <a:ext cx="175013" cy="27000"/>
            <a:chOff x="5662375" y="212375"/>
            <a:chExt cx="175013" cy="27000"/>
          </a:xfrm>
        </p:grpSpPr>
        <p:sp>
          <p:nvSpPr>
            <p:cNvPr id="1464" name="Google Shape;1464;p55"/>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55"/>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55"/>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9">
    <p:spTree>
      <p:nvGrpSpPr>
        <p:cNvPr id="1467" name="Shape 1467"/>
        <p:cNvGrpSpPr/>
        <p:nvPr/>
      </p:nvGrpSpPr>
      <p:grpSpPr>
        <a:xfrm>
          <a:off x="0" y="0"/>
          <a:ext cx="0" cy="0"/>
          <a:chOff x="0" y="0"/>
          <a:chExt cx="0" cy="0"/>
        </a:xfrm>
      </p:grpSpPr>
      <p:grpSp>
        <p:nvGrpSpPr>
          <p:cNvPr id="1468" name="Google Shape;1468;p56"/>
          <p:cNvGrpSpPr/>
          <p:nvPr/>
        </p:nvGrpSpPr>
        <p:grpSpPr>
          <a:xfrm>
            <a:off x="261711" y="-1158"/>
            <a:ext cx="8550327" cy="3981600"/>
            <a:chOff x="261711" y="-1158"/>
            <a:chExt cx="8550327" cy="3981600"/>
          </a:xfrm>
        </p:grpSpPr>
        <p:cxnSp>
          <p:nvCxnSpPr>
            <p:cNvPr id="1469" name="Google Shape;1469;p56"/>
            <p:cNvCxnSpPr/>
            <p:nvPr/>
          </p:nvCxnSpPr>
          <p:spPr>
            <a:xfrm>
              <a:off x="515925" y="-1158"/>
              <a:ext cx="0" cy="3981600"/>
            </a:xfrm>
            <a:prstGeom prst="straightConnector1">
              <a:avLst/>
            </a:prstGeom>
            <a:noFill/>
            <a:ln cap="flat" cmpd="sng" w="9525">
              <a:solidFill>
                <a:srgbClr val="595959"/>
              </a:solidFill>
              <a:prstDash val="solid"/>
              <a:round/>
              <a:headEnd len="sm" w="sm" type="none"/>
              <a:tailEnd len="sm" w="sm" type="none"/>
            </a:ln>
          </p:spPr>
        </p:cxnSp>
        <p:cxnSp>
          <p:nvCxnSpPr>
            <p:cNvPr id="1470" name="Google Shape;1470;p56"/>
            <p:cNvCxnSpPr/>
            <p:nvPr/>
          </p:nvCxnSpPr>
          <p:spPr>
            <a:xfrm>
              <a:off x="8666025" y="-1158"/>
              <a:ext cx="0" cy="1902000"/>
            </a:xfrm>
            <a:prstGeom prst="straightConnector1">
              <a:avLst/>
            </a:prstGeom>
            <a:noFill/>
            <a:ln cap="flat" cmpd="sng" w="9525">
              <a:solidFill>
                <a:srgbClr val="595959"/>
              </a:solidFill>
              <a:prstDash val="solid"/>
              <a:round/>
              <a:headEnd len="sm" w="sm" type="none"/>
              <a:tailEnd len="sm" w="sm" type="none"/>
            </a:ln>
          </p:spPr>
        </p:cxnSp>
        <p:grpSp>
          <p:nvGrpSpPr>
            <p:cNvPr id="1471" name="Google Shape;1471;p56"/>
            <p:cNvGrpSpPr/>
            <p:nvPr/>
          </p:nvGrpSpPr>
          <p:grpSpPr>
            <a:xfrm rot="10800000">
              <a:off x="343275" y="3300779"/>
              <a:ext cx="344736" cy="345385"/>
              <a:chOff x="7353050" y="316275"/>
              <a:chExt cx="292025" cy="292575"/>
            </a:xfrm>
          </p:grpSpPr>
          <p:sp>
            <p:nvSpPr>
              <p:cNvPr id="1472" name="Google Shape;1472;p5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5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5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5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6" name="Google Shape;1476;p56"/>
            <p:cNvGrpSpPr/>
            <p:nvPr/>
          </p:nvGrpSpPr>
          <p:grpSpPr>
            <a:xfrm rot="10800000">
              <a:off x="8520013" y="714742"/>
              <a:ext cx="292025" cy="292575"/>
              <a:chOff x="7353050" y="316275"/>
              <a:chExt cx="292025" cy="292575"/>
            </a:xfrm>
          </p:grpSpPr>
          <p:sp>
            <p:nvSpPr>
              <p:cNvPr id="1477" name="Google Shape;1477;p5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5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5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5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1" name="Google Shape;1481;p56"/>
            <p:cNvGrpSpPr/>
            <p:nvPr/>
          </p:nvGrpSpPr>
          <p:grpSpPr>
            <a:xfrm rot="10800000">
              <a:off x="261711" y="465077"/>
              <a:ext cx="507562" cy="507984"/>
              <a:chOff x="8064275" y="887850"/>
              <a:chExt cx="581800" cy="582350"/>
            </a:xfrm>
          </p:grpSpPr>
          <p:sp>
            <p:nvSpPr>
              <p:cNvPr id="1482" name="Google Shape;1482;p5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5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5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5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5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5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0">
    <p:spTree>
      <p:nvGrpSpPr>
        <p:cNvPr id="1488" name="Shape 1488"/>
        <p:cNvGrpSpPr/>
        <p:nvPr/>
      </p:nvGrpSpPr>
      <p:grpSpPr>
        <a:xfrm>
          <a:off x="0" y="0"/>
          <a:ext cx="0" cy="0"/>
          <a:chOff x="0" y="0"/>
          <a:chExt cx="0" cy="0"/>
        </a:xfrm>
      </p:grpSpPr>
      <p:grpSp>
        <p:nvGrpSpPr>
          <p:cNvPr id="1489" name="Google Shape;1489;p57"/>
          <p:cNvGrpSpPr/>
          <p:nvPr/>
        </p:nvGrpSpPr>
        <p:grpSpPr>
          <a:xfrm>
            <a:off x="432850" y="0"/>
            <a:ext cx="8278300" cy="5165700"/>
            <a:chOff x="432850" y="0"/>
            <a:chExt cx="8278300" cy="5165700"/>
          </a:xfrm>
        </p:grpSpPr>
        <p:cxnSp>
          <p:nvCxnSpPr>
            <p:cNvPr id="1490" name="Google Shape;1490;p57"/>
            <p:cNvCxnSpPr/>
            <p:nvPr/>
          </p:nvCxnSpPr>
          <p:spPr>
            <a:xfrm rot="10800000">
              <a:off x="8420275" y="2664300"/>
              <a:ext cx="0" cy="2501400"/>
            </a:xfrm>
            <a:prstGeom prst="straightConnector1">
              <a:avLst/>
            </a:prstGeom>
            <a:noFill/>
            <a:ln cap="flat" cmpd="sng" w="9525">
              <a:solidFill>
                <a:srgbClr val="595959"/>
              </a:solidFill>
              <a:prstDash val="solid"/>
              <a:round/>
              <a:headEnd len="sm" w="sm" type="none"/>
              <a:tailEnd len="sm" w="sm" type="none"/>
            </a:ln>
          </p:spPr>
        </p:cxnSp>
        <p:grpSp>
          <p:nvGrpSpPr>
            <p:cNvPr id="1491" name="Google Shape;1491;p57"/>
            <p:cNvGrpSpPr/>
            <p:nvPr/>
          </p:nvGrpSpPr>
          <p:grpSpPr>
            <a:xfrm>
              <a:off x="8129350" y="4292175"/>
              <a:ext cx="581800" cy="582350"/>
              <a:chOff x="8064275" y="887850"/>
              <a:chExt cx="581800" cy="582350"/>
            </a:xfrm>
          </p:grpSpPr>
          <p:sp>
            <p:nvSpPr>
              <p:cNvPr id="1492" name="Google Shape;1492;p5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5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5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5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5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5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8" name="Google Shape;1498;p57"/>
            <p:cNvGrpSpPr/>
            <p:nvPr/>
          </p:nvGrpSpPr>
          <p:grpSpPr>
            <a:xfrm>
              <a:off x="8274238" y="3720600"/>
              <a:ext cx="292025" cy="292575"/>
              <a:chOff x="7353050" y="316275"/>
              <a:chExt cx="292025" cy="292575"/>
            </a:xfrm>
          </p:grpSpPr>
          <p:sp>
            <p:nvSpPr>
              <p:cNvPr id="1499" name="Google Shape;1499;p5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5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5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5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3" name="Google Shape;1503;p57"/>
            <p:cNvGrpSpPr/>
            <p:nvPr/>
          </p:nvGrpSpPr>
          <p:grpSpPr>
            <a:xfrm>
              <a:off x="8332763" y="3212475"/>
              <a:ext cx="175000" cy="175000"/>
              <a:chOff x="8792300" y="321275"/>
              <a:chExt cx="175000" cy="175000"/>
            </a:xfrm>
          </p:grpSpPr>
          <p:sp>
            <p:nvSpPr>
              <p:cNvPr id="1504" name="Google Shape;1504;p5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5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5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5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08" name="Google Shape;1508;p57"/>
            <p:cNvCxnSpPr/>
            <p:nvPr/>
          </p:nvCxnSpPr>
          <p:spPr>
            <a:xfrm>
              <a:off x="723725" y="613"/>
              <a:ext cx="0" cy="2501400"/>
            </a:xfrm>
            <a:prstGeom prst="straightConnector1">
              <a:avLst/>
            </a:prstGeom>
            <a:noFill/>
            <a:ln cap="flat" cmpd="sng" w="9525">
              <a:solidFill>
                <a:srgbClr val="595959"/>
              </a:solidFill>
              <a:prstDash val="solid"/>
              <a:round/>
              <a:headEnd len="sm" w="sm" type="none"/>
              <a:tailEnd len="sm" w="sm" type="none"/>
            </a:ln>
          </p:spPr>
        </p:cxnSp>
        <p:grpSp>
          <p:nvGrpSpPr>
            <p:cNvPr id="1509" name="Google Shape;1509;p57"/>
            <p:cNvGrpSpPr/>
            <p:nvPr/>
          </p:nvGrpSpPr>
          <p:grpSpPr>
            <a:xfrm rot="10800000">
              <a:off x="432850" y="291788"/>
              <a:ext cx="581800" cy="582350"/>
              <a:chOff x="8064275" y="887850"/>
              <a:chExt cx="581800" cy="582350"/>
            </a:xfrm>
          </p:grpSpPr>
          <p:sp>
            <p:nvSpPr>
              <p:cNvPr id="1510" name="Google Shape;1510;p5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5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5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5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5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5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6" name="Google Shape;1516;p57"/>
            <p:cNvGrpSpPr/>
            <p:nvPr/>
          </p:nvGrpSpPr>
          <p:grpSpPr>
            <a:xfrm rot="10800000">
              <a:off x="577738" y="1153138"/>
              <a:ext cx="292025" cy="292575"/>
              <a:chOff x="7353050" y="316275"/>
              <a:chExt cx="292025" cy="292575"/>
            </a:xfrm>
          </p:grpSpPr>
          <p:sp>
            <p:nvSpPr>
              <p:cNvPr id="1517" name="Google Shape;1517;p5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5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5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5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1" name="Google Shape;1521;p57"/>
            <p:cNvGrpSpPr/>
            <p:nvPr/>
          </p:nvGrpSpPr>
          <p:grpSpPr>
            <a:xfrm rot="10800000">
              <a:off x="636238" y="1778838"/>
              <a:ext cx="175000" cy="175000"/>
              <a:chOff x="8792300" y="321275"/>
              <a:chExt cx="175000" cy="175000"/>
            </a:xfrm>
          </p:grpSpPr>
          <p:sp>
            <p:nvSpPr>
              <p:cNvPr id="1522" name="Google Shape;1522;p5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5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5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5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6" name="Google Shape;1526;p57"/>
            <p:cNvGrpSpPr/>
            <p:nvPr/>
          </p:nvGrpSpPr>
          <p:grpSpPr>
            <a:xfrm>
              <a:off x="432850" y="2003163"/>
              <a:ext cx="175013" cy="27000"/>
              <a:chOff x="5662375" y="212375"/>
              <a:chExt cx="175013" cy="27000"/>
            </a:xfrm>
          </p:grpSpPr>
          <p:sp>
            <p:nvSpPr>
              <p:cNvPr id="1527" name="Google Shape;1527;p5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5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5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0" name="Google Shape;1530;p57"/>
            <p:cNvGrpSpPr/>
            <p:nvPr/>
          </p:nvGrpSpPr>
          <p:grpSpPr>
            <a:xfrm>
              <a:off x="788100" y="208488"/>
              <a:ext cx="175013" cy="27000"/>
              <a:chOff x="5662375" y="212375"/>
              <a:chExt cx="175013" cy="27000"/>
            </a:xfrm>
          </p:grpSpPr>
          <p:sp>
            <p:nvSpPr>
              <p:cNvPr id="1531" name="Google Shape;1531;p5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5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5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4" name="Google Shape;1534;p57"/>
            <p:cNvGrpSpPr/>
            <p:nvPr/>
          </p:nvGrpSpPr>
          <p:grpSpPr>
            <a:xfrm>
              <a:off x="8129350" y="4988725"/>
              <a:ext cx="175013" cy="27000"/>
              <a:chOff x="5662375" y="212375"/>
              <a:chExt cx="175013" cy="27000"/>
            </a:xfrm>
          </p:grpSpPr>
          <p:sp>
            <p:nvSpPr>
              <p:cNvPr id="1535" name="Google Shape;1535;p5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5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5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8" name="Google Shape;1538;p57"/>
            <p:cNvGrpSpPr/>
            <p:nvPr/>
          </p:nvGrpSpPr>
          <p:grpSpPr>
            <a:xfrm>
              <a:off x="8497550" y="3429425"/>
              <a:ext cx="175013" cy="27000"/>
              <a:chOff x="5662375" y="212375"/>
              <a:chExt cx="175013" cy="27000"/>
            </a:xfrm>
          </p:grpSpPr>
          <p:sp>
            <p:nvSpPr>
              <p:cNvPr id="1539" name="Google Shape;1539;p57"/>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57"/>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57"/>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42" name="Google Shape;1542;p57"/>
            <p:cNvCxnSpPr/>
            <p:nvPr/>
          </p:nvCxnSpPr>
          <p:spPr>
            <a:xfrm>
              <a:off x="8407225" y="0"/>
              <a:ext cx="0" cy="2160900"/>
            </a:xfrm>
            <a:prstGeom prst="straightConnector1">
              <a:avLst/>
            </a:prstGeom>
            <a:noFill/>
            <a:ln cap="flat" cmpd="sng" w="9525">
              <a:solidFill>
                <a:srgbClr val="595959"/>
              </a:solidFill>
              <a:prstDash val="solid"/>
              <a:round/>
              <a:headEnd len="sm" w="sm" type="none"/>
              <a:tailEnd len="sm" w="sm" type="none"/>
            </a:ln>
          </p:spPr>
        </p:cxnSp>
        <p:cxnSp>
          <p:nvCxnSpPr>
            <p:cNvPr id="1543" name="Google Shape;1543;p57"/>
            <p:cNvCxnSpPr/>
            <p:nvPr/>
          </p:nvCxnSpPr>
          <p:spPr>
            <a:xfrm>
              <a:off x="718025" y="2985634"/>
              <a:ext cx="0" cy="2160900"/>
            </a:xfrm>
            <a:prstGeom prst="straightConnector1">
              <a:avLst/>
            </a:prstGeom>
            <a:noFill/>
            <a:ln cap="flat" cmpd="sng" w="9525">
              <a:solidFill>
                <a:srgbClr val="595959"/>
              </a:solidFill>
              <a:prstDash val="solid"/>
              <a:round/>
              <a:headEnd len="sm" w="sm" type="none"/>
              <a:tailEnd len="sm" w="sm" type="none"/>
            </a:ln>
          </p:spPr>
        </p:cxnSp>
        <p:sp>
          <p:nvSpPr>
            <p:cNvPr id="1544" name="Google Shape;1544;p57"/>
            <p:cNvSpPr/>
            <p:nvPr/>
          </p:nvSpPr>
          <p:spPr>
            <a:xfrm>
              <a:off x="671825" y="458788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57"/>
            <p:cNvSpPr/>
            <p:nvPr/>
          </p:nvSpPr>
          <p:spPr>
            <a:xfrm>
              <a:off x="671825" y="3940338"/>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57"/>
            <p:cNvSpPr/>
            <p:nvPr/>
          </p:nvSpPr>
          <p:spPr>
            <a:xfrm>
              <a:off x="8361025" y="1453500"/>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57"/>
            <p:cNvSpPr/>
            <p:nvPr/>
          </p:nvSpPr>
          <p:spPr>
            <a:xfrm>
              <a:off x="8361025" y="234875"/>
              <a:ext cx="92400" cy="92400"/>
            </a:xfrm>
            <a:prstGeom prst="ellipse">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21">
    <p:spTree>
      <p:nvGrpSpPr>
        <p:cNvPr id="1548" name="Shape 1548"/>
        <p:cNvGrpSpPr/>
        <p:nvPr/>
      </p:nvGrpSpPr>
      <p:grpSpPr>
        <a:xfrm>
          <a:off x="0" y="0"/>
          <a:ext cx="0" cy="0"/>
          <a:chOff x="0" y="0"/>
          <a:chExt cx="0" cy="0"/>
        </a:xfrm>
      </p:grpSpPr>
      <p:grpSp>
        <p:nvGrpSpPr>
          <p:cNvPr id="1549" name="Google Shape;1549;p58"/>
          <p:cNvGrpSpPr/>
          <p:nvPr/>
        </p:nvGrpSpPr>
        <p:grpSpPr>
          <a:xfrm>
            <a:off x="-6867" y="-6625"/>
            <a:ext cx="9152342" cy="5102050"/>
            <a:chOff x="-6867" y="-6625"/>
            <a:chExt cx="9152342" cy="5102050"/>
          </a:xfrm>
        </p:grpSpPr>
        <p:cxnSp>
          <p:nvCxnSpPr>
            <p:cNvPr id="1550" name="Google Shape;1550;p58"/>
            <p:cNvCxnSpPr/>
            <p:nvPr/>
          </p:nvCxnSpPr>
          <p:spPr>
            <a:xfrm>
              <a:off x="2904283" y="4513075"/>
              <a:ext cx="1133100" cy="306300"/>
            </a:xfrm>
            <a:prstGeom prst="straightConnector1">
              <a:avLst/>
            </a:prstGeom>
            <a:noFill/>
            <a:ln cap="flat" cmpd="sng" w="9525">
              <a:solidFill>
                <a:schemeClr val="dk2"/>
              </a:solidFill>
              <a:prstDash val="solid"/>
              <a:round/>
              <a:headEnd len="sm" w="sm" type="none"/>
              <a:tailEnd len="sm" w="sm" type="none"/>
            </a:ln>
          </p:spPr>
        </p:cxnSp>
        <p:cxnSp>
          <p:nvCxnSpPr>
            <p:cNvPr id="1551" name="Google Shape;1551;p58"/>
            <p:cNvCxnSpPr/>
            <p:nvPr/>
          </p:nvCxnSpPr>
          <p:spPr>
            <a:xfrm flipH="1" rot="10800000">
              <a:off x="1562083" y="4492325"/>
              <a:ext cx="1342200" cy="315300"/>
            </a:xfrm>
            <a:prstGeom prst="straightConnector1">
              <a:avLst/>
            </a:prstGeom>
            <a:noFill/>
            <a:ln cap="flat" cmpd="sng" w="9525">
              <a:solidFill>
                <a:schemeClr val="dk2"/>
              </a:solidFill>
              <a:prstDash val="solid"/>
              <a:round/>
              <a:headEnd len="sm" w="sm" type="none"/>
              <a:tailEnd len="sm" w="sm" type="none"/>
            </a:ln>
          </p:spPr>
        </p:cxnSp>
        <p:cxnSp>
          <p:nvCxnSpPr>
            <p:cNvPr id="1552" name="Google Shape;1552;p58"/>
            <p:cNvCxnSpPr/>
            <p:nvPr/>
          </p:nvCxnSpPr>
          <p:spPr>
            <a:xfrm>
              <a:off x="259558" y="4408000"/>
              <a:ext cx="1332000" cy="392100"/>
            </a:xfrm>
            <a:prstGeom prst="straightConnector1">
              <a:avLst/>
            </a:prstGeom>
            <a:noFill/>
            <a:ln cap="flat" cmpd="sng" w="9525">
              <a:solidFill>
                <a:schemeClr val="dk2"/>
              </a:solidFill>
              <a:prstDash val="solid"/>
              <a:round/>
              <a:headEnd len="sm" w="sm" type="none"/>
              <a:tailEnd len="sm" w="sm" type="none"/>
            </a:ln>
          </p:spPr>
        </p:cxnSp>
        <p:cxnSp>
          <p:nvCxnSpPr>
            <p:cNvPr id="1553" name="Google Shape;1553;p58"/>
            <p:cNvCxnSpPr/>
            <p:nvPr/>
          </p:nvCxnSpPr>
          <p:spPr>
            <a:xfrm>
              <a:off x="-6867" y="3993550"/>
              <a:ext cx="273900" cy="407100"/>
            </a:xfrm>
            <a:prstGeom prst="straightConnector1">
              <a:avLst/>
            </a:prstGeom>
            <a:noFill/>
            <a:ln cap="flat" cmpd="sng" w="9525">
              <a:solidFill>
                <a:schemeClr val="dk2"/>
              </a:solidFill>
              <a:prstDash val="solid"/>
              <a:round/>
              <a:headEnd len="sm" w="sm" type="none"/>
              <a:tailEnd len="sm" w="sm" type="none"/>
            </a:ln>
          </p:spPr>
        </p:cxnSp>
        <p:grpSp>
          <p:nvGrpSpPr>
            <p:cNvPr id="1554" name="Google Shape;1554;p58"/>
            <p:cNvGrpSpPr/>
            <p:nvPr/>
          </p:nvGrpSpPr>
          <p:grpSpPr>
            <a:xfrm flipH="1">
              <a:off x="1278333" y="4513075"/>
              <a:ext cx="581800" cy="582350"/>
              <a:chOff x="8064275" y="887850"/>
              <a:chExt cx="581800" cy="582350"/>
            </a:xfrm>
          </p:grpSpPr>
          <p:sp>
            <p:nvSpPr>
              <p:cNvPr id="1555" name="Google Shape;1555;p5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5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5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5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5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5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1" name="Google Shape;1561;p58"/>
            <p:cNvGrpSpPr/>
            <p:nvPr/>
          </p:nvGrpSpPr>
          <p:grpSpPr>
            <a:xfrm flipH="1">
              <a:off x="2747608" y="4340463"/>
              <a:ext cx="292025" cy="292575"/>
              <a:chOff x="7353050" y="316275"/>
              <a:chExt cx="292025" cy="292575"/>
            </a:xfrm>
          </p:grpSpPr>
          <p:sp>
            <p:nvSpPr>
              <p:cNvPr id="1562" name="Google Shape;1562;p5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5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5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5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6" name="Google Shape;1566;p58"/>
            <p:cNvGrpSpPr/>
            <p:nvPr/>
          </p:nvGrpSpPr>
          <p:grpSpPr>
            <a:xfrm flipH="1">
              <a:off x="171308" y="4315025"/>
              <a:ext cx="175000" cy="175000"/>
              <a:chOff x="8792300" y="321275"/>
              <a:chExt cx="175000" cy="175000"/>
            </a:xfrm>
          </p:grpSpPr>
          <p:sp>
            <p:nvSpPr>
              <p:cNvPr id="1567" name="Google Shape;1567;p5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5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5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5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1" name="Google Shape;1571;p58"/>
            <p:cNvGrpSpPr/>
            <p:nvPr/>
          </p:nvGrpSpPr>
          <p:grpSpPr>
            <a:xfrm>
              <a:off x="3873197" y="4657550"/>
              <a:ext cx="293111" cy="293388"/>
              <a:chOff x="3164039" y="430875"/>
              <a:chExt cx="293111" cy="293388"/>
            </a:xfrm>
          </p:grpSpPr>
          <p:sp>
            <p:nvSpPr>
              <p:cNvPr id="1572" name="Google Shape;1572;p5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5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5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5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5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5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8" name="Google Shape;1578;p58"/>
            <p:cNvGrpSpPr/>
            <p:nvPr/>
          </p:nvGrpSpPr>
          <p:grpSpPr>
            <a:xfrm flipH="1">
              <a:off x="242270" y="4142425"/>
              <a:ext cx="175013" cy="27000"/>
              <a:chOff x="5662375" y="212375"/>
              <a:chExt cx="175013" cy="27000"/>
            </a:xfrm>
          </p:grpSpPr>
          <p:sp>
            <p:nvSpPr>
              <p:cNvPr id="1579" name="Google Shape;1579;p58"/>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58"/>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5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582" name="Google Shape;1582;p58"/>
            <p:cNvCxnSpPr/>
            <p:nvPr/>
          </p:nvCxnSpPr>
          <p:spPr>
            <a:xfrm rot="10800000">
              <a:off x="5995050" y="226600"/>
              <a:ext cx="1504500" cy="224700"/>
            </a:xfrm>
            <a:prstGeom prst="straightConnector1">
              <a:avLst/>
            </a:prstGeom>
            <a:noFill/>
            <a:ln cap="flat" cmpd="sng" w="9525">
              <a:solidFill>
                <a:schemeClr val="dk2"/>
              </a:solidFill>
              <a:prstDash val="solid"/>
              <a:round/>
              <a:headEnd len="sm" w="sm" type="none"/>
              <a:tailEnd len="sm" w="sm" type="none"/>
            </a:ln>
          </p:spPr>
        </p:cxnSp>
        <p:cxnSp>
          <p:nvCxnSpPr>
            <p:cNvPr id="1583" name="Google Shape;1583;p58"/>
            <p:cNvCxnSpPr/>
            <p:nvPr/>
          </p:nvCxnSpPr>
          <p:spPr>
            <a:xfrm rot="10800000">
              <a:off x="7512925" y="457850"/>
              <a:ext cx="829500" cy="743400"/>
            </a:xfrm>
            <a:prstGeom prst="straightConnector1">
              <a:avLst/>
            </a:prstGeom>
            <a:noFill/>
            <a:ln cap="flat" cmpd="sng" w="9525">
              <a:solidFill>
                <a:schemeClr val="dk2"/>
              </a:solidFill>
              <a:prstDash val="solid"/>
              <a:round/>
              <a:headEnd len="sm" w="sm" type="none"/>
              <a:tailEnd len="sm" w="sm" type="none"/>
            </a:ln>
          </p:spPr>
        </p:cxnSp>
        <p:cxnSp>
          <p:nvCxnSpPr>
            <p:cNvPr id="1584" name="Google Shape;1584;p58"/>
            <p:cNvCxnSpPr/>
            <p:nvPr/>
          </p:nvCxnSpPr>
          <p:spPr>
            <a:xfrm flipH="1">
              <a:off x="8348975" y="-6625"/>
              <a:ext cx="796500" cy="1188000"/>
            </a:xfrm>
            <a:prstGeom prst="straightConnector1">
              <a:avLst/>
            </a:prstGeom>
            <a:noFill/>
            <a:ln cap="flat" cmpd="sng" w="9525">
              <a:solidFill>
                <a:schemeClr val="dk2"/>
              </a:solidFill>
              <a:prstDash val="solid"/>
              <a:round/>
              <a:headEnd len="sm" w="sm" type="none"/>
              <a:tailEnd len="sm" w="sm" type="none"/>
            </a:ln>
          </p:spPr>
        </p:cxnSp>
        <p:grpSp>
          <p:nvGrpSpPr>
            <p:cNvPr id="1585" name="Google Shape;1585;p58"/>
            <p:cNvGrpSpPr/>
            <p:nvPr/>
          </p:nvGrpSpPr>
          <p:grpSpPr>
            <a:xfrm>
              <a:off x="8064275" y="1040250"/>
              <a:ext cx="581800" cy="582350"/>
              <a:chOff x="8064275" y="887850"/>
              <a:chExt cx="581800" cy="582350"/>
            </a:xfrm>
          </p:grpSpPr>
          <p:sp>
            <p:nvSpPr>
              <p:cNvPr id="1586" name="Google Shape;1586;p5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5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5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5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5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5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2" name="Google Shape;1592;p58"/>
            <p:cNvGrpSpPr/>
            <p:nvPr/>
          </p:nvGrpSpPr>
          <p:grpSpPr>
            <a:xfrm>
              <a:off x="7353050" y="316275"/>
              <a:ext cx="292025" cy="292575"/>
              <a:chOff x="7353050" y="316275"/>
              <a:chExt cx="292025" cy="292575"/>
            </a:xfrm>
          </p:grpSpPr>
          <p:sp>
            <p:nvSpPr>
              <p:cNvPr id="1593" name="Google Shape;1593;p5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5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5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5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7" name="Google Shape;1597;p58"/>
            <p:cNvGrpSpPr/>
            <p:nvPr/>
          </p:nvGrpSpPr>
          <p:grpSpPr>
            <a:xfrm>
              <a:off x="8792300" y="321275"/>
              <a:ext cx="175000" cy="175000"/>
              <a:chOff x="8792300" y="321275"/>
              <a:chExt cx="175000" cy="175000"/>
            </a:xfrm>
          </p:grpSpPr>
          <p:sp>
            <p:nvSpPr>
              <p:cNvPr id="1598" name="Google Shape;1598;p5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5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5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5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2" name="Google Shape;1602;p58"/>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58"/>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58"/>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58"/>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58"/>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58"/>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8" name="Google Shape;1608;p58"/>
            <p:cNvGrpSpPr/>
            <p:nvPr/>
          </p:nvGrpSpPr>
          <p:grpSpPr>
            <a:xfrm>
              <a:off x="8490050" y="170875"/>
              <a:ext cx="175013" cy="27000"/>
              <a:chOff x="5662375" y="212375"/>
              <a:chExt cx="175013" cy="27000"/>
            </a:xfrm>
          </p:grpSpPr>
          <p:sp>
            <p:nvSpPr>
              <p:cNvPr id="1609" name="Google Shape;1609;p5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5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58"/>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2" name="Google Shape;1612;p58"/>
            <p:cNvGrpSpPr/>
            <p:nvPr/>
          </p:nvGrpSpPr>
          <p:grpSpPr>
            <a:xfrm>
              <a:off x="8678350" y="1658000"/>
              <a:ext cx="175013" cy="27000"/>
              <a:chOff x="5662375" y="212375"/>
              <a:chExt cx="175013" cy="27000"/>
            </a:xfrm>
          </p:grpSpPr>
          <p:sp>
            <p:nvSpPr>
              <p:cNvPr id="1613" name="Google Shape;1613;p5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5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5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1616" name="Shape 1616"/>
        <p:cNvGrpSpPr/>
        <p:nvPr/>
      </p:nvGrpSpPr>
      <p:grpSpPr>
        <a:xfrm>
          <a:off x="0" y="0"/>
          <a:ext cx="0" cy="0"/>
          <a:chOff x="0" y="0"/>
          <a:chExt cx="0" cy="0"/>
        </a:xfrm>
      </p:grpSpPr>
      <p:grpSp>
        <p:nvGrpSpPr>
          <p:cNvPr id="1617" name="Google Shape;1617;p59"/>
          <p:cNvGrpSpPr/>
          <p:nvPr/>
        </p:nvGrpSpPr>
        <p:grpSpPr>
          <a:xfrm>
            <a:off x="1349626" y="598417"/>
            <a:ext cx="6453730" cy="3631136"/>
            <a:chOff x="365750" y="1285025"/>
            <a:chExt cx="6934275" cy="3315500"/>
          </a:xfrm>
        </p:grpSpPr>
        <p:sp>
          <p:nvSpPr>
            <p:cNvPr id="1618" name="Google Shape;1618;p59"/>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59"/>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0" name="Google Shape;1620;p59"/>
          <p:cNvSpPr txBox="1"/>
          <p:nvPr>
            <p:ph type="title"/>
          </p:nvPr>
        </p:nvSpPr>
        <p:spPr>
          <a:xfrm>
            <a:off x="2624328" y="1018528"/>
            <a:ext cx="3904500" cy="190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1621" name="Google Shape;1621;p59"/>
          <p:cNvGrpSpPr/>
          <p:nvPr/>
        </p:nvGrpSpPr>
        <p:grpSpPr>
          <a:xfrm>
            <a:off x="-6867" y="-6625"/>
            <a:ext cx="9152342" cy="5102050"/>
            <a:chOff x="-6867" y="-6625"/>
            <a:chExt cx="9152342" cy="5102050"/>
          </a:xfrm>
        </p:grpSpPr>
        <p:cxnSp>
          <p:nvCxnSpPr>
            <p:cNvPr id="1622" name="Google Shape;1622;p59"/>
            <p:cNvCxnSpPr/>
            <p:nvPr/>
          </p:nvCxnSpPr>
          <p:spPr>
            <a:xfrm>
              <a:off x="2904283" y="4513075"/>
              <a:ext cx="1133100" cy="306300"/>
            </a:xfrm>
            <a:prstGeom prst="straightConnector1">
              <a:avLst/>
            </a:prstGeom>
            <a:noFill/>
            <a:ln cap="flat" cmpd="sng" w="9525">
              <a:solidFill>
                <a:srgbClr val="595959"/>
              </a:solidFill>
              <a:prstDash val="solid"/>
              <a:round/>
              <a:headEnd len="sm" w="sm" type="none"/>
              <a:tailEnd len="sm" w="sm" type="none"/>
            </a:ln>
          </p:spPr>
        </p:cxnSp>
        <p:cxnSp>
          <p:nvCxnSpPr>
            <p:cNvPr id="1623" name="Google Shape;1623;p59"/>
            <p:cNvCxnSpPr/>
            <p:nvPr/>
          </p:nvCxnSpPr>
          <p:spPr>
            <a:xfrm flipH="1" rot="10800000">
              <a:off x="1562083" y="4492325"/>
              <a:ext cx="1342200" cy="315300"/>
            </a:xfrm>
            <a:prstGeom prst="straightConnector1">
              <a:avLst/>
            </a:prstGeom>
            <a:noFill/>
            <a:ln cap="flat" cmpd="sng" w="9525">
              <a:solidFill>
                <a:srgbClr val="595959"/>
              </a:solidFill>
              <a:prstDash val="solid"/>
              <a:round/>
              <a:headEnd len="sm" w="sm" type="none"/>
              <a:tailEnd len="sm" w="sm" type="none"/>
            </a:ln>
          </p:spPr>
        </p:cxnSp>
        <p:cxnSp>
          <p:nvCxnSpPr>
            <p:cNvPr id="1624" name="Google Shape;1624;p59"/>
            <p:cNvCxnSpPr/>
            <p:nvPr/>
          </p:nvCxnSpPr>
          <p:spPr>
            <a:xfrm>
              <a:off x="259558" y="4408000"/>
              <a:ext cx="1332000" cy="392100"/>
            </a:xfrm>
            <a:prstGeom prst="straightConnector1">
              <a:avLst/>
            </a:prstGeom>
            <a:noFill/>
            <a:ln cap="flat" cmpd="sng" w="9525">
              <a:solidFill>
                <a:srgbClr val="595959"/>
              </a:solidFill>
              <a:prstDash val="solid"/>
              <a:round/>
              <a:headEnd len="sm" w="sm" type="none"/>
              <a:tailEnd len="sm" w="sm" type="none"/>
            </a:ln>
          </p:spPr>
        </p:cxnSp>
        <p:cxnSp>
          <p:nvCxnSpPr>
            <p:cNvPr id="1625" name="Google Shape;1625;p59"/>
            <p:cNvCxnSpPr/>
            <p:nvPr/>
          </p:nvCxnSpPr>
          <p:spPr>
            <a:xfrm>
              <a:off x="-6867" y="3993550"/>
              <a:ext cx="273900" cy="407100"/>
            </a:xfrm>
            <a:prstGeom prst="straightConnector1">
              <a:avLst/>
            </a:prstGeom>
            <a:noFill/>
            <a:ln cap="flat" cmpd="sng" w="9525">
              <a:solidFill>
                <a:srgbClr val="595959"/>
              </a:solidFill>
              <a:prstDash val="solid"/>
              <a:round/>
              <a:headEnd len="sm" w="sm" type="none"/>
              <a:tailEnd len="sm" w="sm" type="none"/>
            </a:ln>
          </p:spPr>
        </p:cxnSp>
        <p:grpSp>
          <p:nvGrpSpPr>
            <p:cNvPr id="1626" name="Google Shape;1626;p59"/>
            <p:cNvGrpSpPr/>
            <p:nvPr/>
          </p:nvGrpSpPr>
          <p:grpSpPr>
            <a:xfrm flipH="1">
              <a:off x="1278333" y="4513075"/>
              <a:ext cx="581800" cy="582350"/>
              <a:chOff x="8064275" y="887850"/>
              <a:chExt cx="581800" cy="582350"/>
            </a:xfrm>
          </p:grpSpPr>
          <p:sp>
            <p:nvSpPr>
              <p:cNvPr id="1627" name="Google Shape;1627;p5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5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5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5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5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5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3" name="Google Shape;1633;p59"/>
            <p:cNvGrpSpPr/>
            <p:nvPr/>
          </p:nvGrpSpPr>
          <p:grpSpPr>
            <a:xfrm flipH="1">
              <a:off x="2747608" y="4340463"/>
              <a:ext cx="292025" cy="292575"/>
              <a:chOff x="7353050" y="316275"/>
              <a:chExt cx="292025" cy="292575"/>
            </a:xfrm>
          </p:grpSpPr>
          <p:sp>
            <p:nvSpPr>
              <p:cNvPr id="1634" name="Google Shape;1634;p5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5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5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5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8" name="Google Shape;1638;p59"/>
            <p:cNvGrpSpPr/>
            <p:nvPr/>
          </p:nvGrpSpPr>
          <p:grpSpPr>
            <a:xfrm flipH="1">
              <a:off x="171308" y="4315025"/>
              <a:ext cx="175000" cy="175000"/>
              <a:chOff x="8792300" y="321275"/>
              <a:chExt cx="175000" cy="175000"/>
            </a:xfrm>
          </p:grpSpPr>
          <p:sp>
            <p:nvSpPr>
              <p:cNvPr id="1639" name="Google Shape;1639;p5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5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5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5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3" name="Google Shape;1643;p59"/>
            <p:cNvGrpSpPr/>
            <p:nvPr/>
          </p:nvGrpSpPr>
          <p:grpSpPr>
            <a:xfrm>
              <a:off x="3873197" y="4657550"/>
              <a:ext cx="293111" cy="293388"/>
              <a:chOff x="3164039" y="430875"/>
              <a:chExt cx="293111" cy="293388"/>
            </a:xfrm>
          </p:grpSpPr>
          <p:sp>
            <p:nvSpPr>
              <p:cNvPr id="1644" name="Google Shape;1644;p5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5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5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5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5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5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0" name="Google Shape;1650;p59"/>
            <p:cNvGrpSpPr/>
            <p:nvPr/>
          </p:nvGrpSpPr>
          <p:grpSpPr>
            <a:xfrm flipH="1">
              <a:off x="242270" y="4142425"/>
              <a:ext cx="175013" cy="27000"/>
              <a:chOff x="5662375" y="212375"/>
              <a:chExt cx="175013" cy="27000"/>
            </a:xfrm>
          </p:grpSpPr>
          <p:sp>
            <p:nvSpPr>
              <p:cNvPr id="1651" name="Google Shape;1651;p59"/>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59"/>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59"/>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54" name="Google Shape;1654;p59"/>
            <p:cNvCxnSpPr/>
            <p:nvPr/>
          </p:nvCxnSpPr>
          <p:spPr>
            <a:xfrm rot="10800000">
              <a:off x="5995050" y="226600"/>
              <a:ext cx="1504500" cy="224700"/>
            </a:xfrm>
            <a:prstGeom prst="straightConnector1">
              <a:avLst/>
            </a:prstGeom>
            <a:noFill/>
            <a:ln cap="flat" cmpd="sng" w="9525">
              <a:solidFill>
                <a:srgbClr val="595959"/>
              </a:solidFill>
              <a:prstDash val="solid"/>
              <a:round/>
              <a:headEnd len="sm" w="sm" type="none"/>
              <a:tailEnd len="sm" w="sm" type="none"/>
            </a:ln>
          </p:spPr>
        </p:cxnSp>
        <p:cxnSp>
          <p:nvCxnSpPr>
            <p:cNvPr id="1655" name="Google Shape;1655;p59"/>
            <p:cNvCxnSpPr/>
            <p:nvPr/>
          </p:nvCxnSpPr>
          <p:spPr>
            <a:xfrm rot="10800000">
              <a:off x="7512925" y="457850"/>
              <a:ext cx="829500" cy="743400"/>
            </a:xfrm>
            <a:prstGeom prst="straightConnector1">
              <a:avLst/>
            </a:prstGeom>
            <a:noFill/>
            <a:ln cap="flat" cmpd="sng" w="9525">
              <a:solidFill>
                <a:srgbClr val="595959"/>
              </a:solidFill>
              <a:prstDash val="solid"/>
              <a:round/>
              <a:headEnd len="sm" w="sm" type="none"/>
              <a:tailEnd len="sm" w="sm" type="none"/>
            </a:ln>
          </p:spPr>
        </p:cxnSp>
        <p:cxnSp>
          <p:nvCxnSpPr>
            <p:cNvPr id="1656" name="Google Shape;1656;p59"/>
            <p:cNvCxnSpPr/>
            <p:nvPr/>
          </p:nvCxnSpPr>
          <p:spPr>
            <a:xfrm flipH="1">
              <a:off x="8348975" y="-6625"/>
              <a:ext cx="796500" cy="1188000"/>
            </a:xfrm>
            <a:prstGeom prst="straightConnector1">
              <a:avLst/>
            </a:prstGeom>
            <a:noFill/>
            <a:ln cap="flat" cmpd="sng" w="9525">
              <a:solidFill>
                <a:srgbClr val="595959"/>
              </a:solidFill>
              <a:prstDash val="solid"/>
              <a:round/>
              <a:headEnd len="sm" w="sm" type="none"/>
              <a:tailEnd len="sm" w="sm" type="none"/>
            </a:ln>
          </p:spPr>
        </p:cxnSp>
        <p:grpSp>
          <p:nvGrpSpPr>
            <p:cNvPr id="1657" name="Google Shape;1657;p59"/>
            <p:cNvGrpSpPr/>
            <p:nvPr/>
          </p:nvGrpSpPr>
          <p:grpSpPr>
            <a:xfrm>
              <a:off x="8064275" y="1040250"/>
              <a:ext cx="581800" cy="582350"/>
              <a:chOff x="8064275" y="887850"/>
              <a:chExt cx="581800" cy="582350"/>
            </a:xfrm>
          </p:grpSpPr>
          <p:sp>
            <p:nvSpPr>
              <p:cNvPr id="1658" name="Google Shape;1658;p5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5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5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5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5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5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4" name="Google Shape;1664;p59"/>
            <p:cNvGrpSpPr/>
            <p:nvPr/>
          </p:nvGrpSpPr>
          <p:grpSpPr>
            <a:xfrm>
              <a:off x="7353050" y="316275"/>
              <a:ext cx="292025" cy="292575"/>
              <a:chOff x="7353050" y="316275"/>
              <a:chExt cx="292025" cy="292575"/>
            </a:xfrm>
          </p:grpSpPr>
          <p:sp>
            <p:nvSpPr>
              <p:cNvPr id="1665" name="Google Shape;1665;p5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5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5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5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9" name="Google Shape;1669;p59"/>
            <p:cNvGrpSpPr/>
            <p:nvPr/>
          </p:nvGrpSpPr>
          <p:grpSpPr>
            <a:xfrm>
              <a:off x="8792300" y="321275"/>
              <a:ext cx="175000" cy="175000"/>
              <a:chOff x="8792300" y="321275"/>
              <a:chExt cx="175000" cy="175000"/>
            </a:xfrm>
          </p:grpSpPr>
          <p:sp>
            <p:nvSpPr>
              <p:cNvPr id="1670" name="Google Shape;1670;p5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5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5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5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4" name="Google Shape;1674;p59"/>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59"/>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59"/>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59"/>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59"/>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59"/>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80" name="Google Shape;1680;p59"/>
            <p:cNvGrpSpPr/>
            <p:nvPr/>
          </p:nvGrpSpPr>
          <p:grpSpPr>
            <a:xfrm>
              <a:off x="8490050" y="170875"/>
              <a:ext cx="175013" cy="27000"/>
              <a:chOff x="5662375" y="212375"/>
              <a:chExt cx="175013" cy="27000"/>
            </a:xfrm>
          </p:grpSpPr>
          <p:sp>
            <p:nvSpPr>
              <p:cNvPr id="1681" name="Google Shape;1681;p5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5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5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4" name="Google Shape;1684;p59"/>
            <p:cNvGrpSpPr/>
            <p:nvPr/>
          </p:nvGrpSpPr>
          <p:grpSpPr>
            <a:xfrm>
              <a:off x="8678350" y="1658000"/>
              <a:ext cx="175013" cy="27000"/>
              <a:chOff x="5662375" y="212375"/>
              <a:chExt cx="175013" cy="27000"/>
            </a:xfrm>
          </p:grpSpPr>
          <p:sp>
            <p:nvSpPr>
              <p:cNvPr id="1685" name="Google Shape;1685;p59"/>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59"/>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59"/>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88" name="Google Shape;1688;p59"/>
          <p:cNvSpPr txBox="1"/>
          <p:nvPr>
            <p:ph idx="1" type="subTitle"/>
          </p:nvPr>
        </p:nvSpPr>
        <p:spPr>
          <a:xfrm>
            <a:off x="3639300" y="2596896"/>
            <a:ext cx="1865400" cy="61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1pPr>
            <a:lvl2pPr lvl="1"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2pPr>
            <a:lvl3pPr lvl="2"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3pPr>
            <a:lvl4pPr lvl="3"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4pPr>
            <a:lvl5pPr lvl="4"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5pPr>
            <a:lvl6pPr lvl="5"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6pPr>
            <a:lvl7pPr lvl="6"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7pPr>
            <a:lvl8pPr lvl="7"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8pPr>
            <a:lvl9pPr lvl="8" marR="0" rtl="0" algn="ctr">
              <a:lnSpc>
                <a:spcPct val="100000"/>
              </a:lnSpc>
              <a:spcBef>
                <a:spcPts val="0"/>
              </a:spcBef>
              <a:spcAft>
                <a:spcPts val="0"/>
              </a:spcAft>
              <a:buClr>
                <a:srgbClr val="000000"/>
              </a:buClr>
              <a:buSzPts val="1600"/>
              <a:buFont typeface="Arial"/>
              <a:buNone/>
              <a:defRPr b="0" i="0" sz="1600" u="none" cap="none" strike="noStrike">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3">
    <p:spTree>
      <p:nvGrpSpPr>
        <p:cNvPr id="1689" name="Shape 1689"/>
        <p:cNvGrpSpPr/>
        <p:nvPr/>
      </p:nvGrpSpPr>
      <p:grpSpPr>
        <a:xfrm>
          <a:off x="0" y="0"/>
          <a:ext cx="0" cy="0"/>
          <a:chOff x="0" y="0"/>
          <a:chExt cx="0" cy="0"/>
        </a:xfrm>
      </p:grpSpPr>
      <p:sp>
        <p:nvSpPr>
          <p:cNvPr id="1690" name="Google Shape;1690;p60"/>
          <p:cNvSpPr txBox="1"/>
          <p:nvPr>
            <p:ph idx="1" type="body"/>
          </p:nvPr>
        </p:nvSpPr>
        <p:spPr>
          <a:xfrm>
            <a:off x="1881350" y="1246850"/>
            <a:ext cx="21333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691" name="Google Shape;1691;p60"/>
          <p:cNvSpPr txBox="1"/>
          <p:nvPr>
            <p:ph idx="2" type="body"/>
          </p:nvPr>
        </p:nvSpPr>
        <p:spPr>
          <a:xfrm>
            <a:off x="4220325" y="1246850"/>
            <a:ext cx="3099900" cy="3524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accent1"/>
              </a:buClr>
              <a:buSzPts val="1400"/>
              <a:buFont typeface="Arial"/>
              <a:buChar char="●"/>
              <a:defRPr b="0" i="0" sz="1200" u="none" cap="none" strike="noStrike">
                <a:solidFill>
                  <a:schemeClr val="dk2"/>
                </a:solidFill>
                <a:latin typeface="Barlow Semi Condensed"/>
                <a:ea typeface="Barlow Semi Condensed"/>
                <a:cs typeface="Barlow Semi Condensed"/>
                <a:sym typeface="Barlow Semi Condensed"/>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chemeClr val="dk2"/>
                </a:solidFill>
                <a:latin typeface="Barlow Semi Condensed"/>
                <a:ea typeface="Barlow Semi Condensed"/>
                <a:cs typeface="Barlow Semi Condensed"/>
                <a:sym typeface="Barlow Semi Condensed"/>
              </a:defRPr>
            </a:lvl9pPr>
          </a:lstStyle>
          <a:p/>
        </p:txBody>
      </p:sp>
      <p:sp>
        <p:nvSpPr>
          <p:cNvPr id="1692" name="Google Shape;1692;p60"/>
          <p:cNvSpPr txBox="1"/>
          <p:nvPr>
            <p:ph type="title"/>
          </p:nvPr>
        </p:nvSpPr>
        <p:spPr>
          <a:xfrm>
            <a:off x="2532888" y="338328"/>
            <a:ext cx="4087500" cy="576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693" name="Google Shape;1693;p60"/>
          <p:cNvGrpSpPr/>
          <p:nvPr/>
        </p:nvGrpSpPr>
        <p:grpSpPr>
          <a:xfrm>
            <a:off x="432850" y="0"/>
            <a:ext cx="8278300" cy="5165700"/>
            <a:chOff x="432850" y="0"/>
            <a:chExt cx="8278300" cy="5165700"/>
          </a:xfrm>
        </p:grpSpPr>
        <p:cxnSp>
          <p:nvCxnSpPr>
            <p:cNvPr id="1694" name="Google Shape;1694;p60"/>
            <p:cNvCxnSpPr/>
            <p:nvPr/>
          </p:nvCxnSpPr>
          <p:spPr>
            <a:xfrm rot="10800000">
              <a:off x="8420275" y="2664300"/>
              <a:ext cx="0" cy="2501400"/>
            </a:xfrm>
            <a:prstGeom prst="straightConnector1">
              <a:avLst/>
            </a:prstGeom>
            <a:noFill/>
            <a:ln cap="flat" cmpd="sng" w="9525">
              <a:solidFill>
                <a:schemeClr val="dk1"/>
              </a:solidFill>
              <a:prstDash val="solid"/>
              <a:round/>
              <a:headEnd len="sm" w="sm" type="none"/>
              <a:tailEnd len="sm" w="sm" type="none"/>
            </a:ln>
          </p:spPr>
        </p:cxnSp>
        <p:grpSp>
          <p:nvGrpSpPr>
            <p:cNvPr id="1695" name="Google Shape;1695;p60"/>
            <p:cNvGrpSpPr/>
            <p:nvPr/>
          </p:nvGrpSpPr>
          <p:grpSpPr>
            <a:xfrm>
              <a:off x="8129350" y="4292175"/>
              <a:ext cx="581800" cy="582350"/>
              <a:chOff x="8064275" y="887850"/>
              <a:chExt cx="581800" cy="582350"/>
            </a:xfrm>
          </p:grpSpPr>
          <p:sp>
            <p:nvSpPr>
              <p:cNvPr id="1696" name="Google Shape;1696;p6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6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6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6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6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6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2" name="Google Shape;1702;p60"/>
            <p:cNvGrpSpPr/>
            <p:nvPr/>
          </p:nvGrpSpPr>
          <p:grpSpPr>
            <a:xfrm>
              <a:off x="8274238" y="3720600"/>
              <a:ext cx="292025" cy="292575"/>
              <a:chOff x="7353050" y="316275"/>
              <a:chExt cx="292025" cy="292575"/>
            </a:xfrm>
          </p:grpSpPr>
          <p:sp>
            <p:nvSpPr>
              <p:cNvPr id="1703" name="Google Shape;1703;p6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6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6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6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7" name="Google Shape;1707;p60"/>
            <p:cNvGrpSpPr/>
            <p:nvPr/>
          </p:nvGrpSpPr>
          <p:grpSpPr>
            <a:xfrm>
              <a:off x="8332763" y="3212475"/>
              <a:ext cx="175000" cy="175000"/>
              <a:chOff x="8792300" y="321275"/>
              <a:chExt cx="175000" cy="175000"/>
            </a:xfrm>
          </p:grpSpPr>
          <p:sp>
            <p:nvSpPr>
              <p:cNvPr id="1708" name="Google Shape;1708;p6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6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6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6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12" name="Google Shape;1712;p60"/>
            <p:cNvCxnSpPr/>
            <p:nvPr/>
          </p:nvCxnSpPr>
          <p:spPr>
            <a:xfrm>
              <a:off x="723725" y="613"/>
              <a:ext cx="0" cy="2501400"/>
            </a:xfrm>
            <a:prstGeom prst="straightConnector1">
              <a:avLst/>
            </a:prstGeom>
            <a:noFill/>
            <a:ln cap="flat" cmpd="sng" w="9525">
              <a:solidFill>
                <a:schemeClr val="dk1"/>
              </a:solidFill>
              <a:prstDash val="solid"/>
              <a:round/>
              <a:headEnd len="sm" w="sm" type="none"/>
              <a:tailEnd len="sm" w="sm" type="none"/>
            </a:ln>
          </p:spPr>
        </p:cxnSp>
        <p:grpSp>
          <p:nvGrpSpPr>
            <p:cNvPr id="1713" name="Google Shape;1713;p60"/>
            <p:cNvGrpSpPr/>
            <p:nvPr/>
          </p:nvGrpSpPr>
          <p:grpSpPr>
            <a:xfrm rot="10800000">
              <a:off x="432850" y="291788"/>
              <a:ext cx="581800" cy="582350"/>
              <a:chOff x="8064275" y="887850"/>
              <a:chExt cx="581800" cy="582350"/>
            </a:xfrm>
          </p:grpSpPr>
          <p:sp>
            <p:nvSpPr>
              <p:cNvPr id="1714" name="Google Shape;1714;p6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6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6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6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6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6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0" name="Google Shape;1720;p60"/>
            <p:cNvGrpSpPr/>
            <p:nvPr/>
          </p:nvGrpSpPr>
          <p:grpSpPr>
            <a:xfrm rot="10800000">
              <a:off x="577738" y="1153138"/>
              <a:ext cx="292025" cy="292575"/>
              <a:chOff x="7353050" y="316275"/>
              <a:chExt cx="292025" cy="292575"/>
            </a:xfrm>
          </p:grpSpPr>
          <p:sp>
            <p:nvSpPr>
              <p:cNvPr id="1721" name="Google Shape;1721;p6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6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6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6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5" name="Google Shape;1725;p60"/>
            <p:cNvGrpSpPr/>
            <p:nvPr/>
          </p:nvGrpSpPr>
          <p:grpSpPr>
            <a:xfrm rot="10800000">
              <a:off x="636238" y="1778838"/>
              <a:ext cx="175000" cy="175000"/>
              <a:chOff x="8792300" y="321275"/>
              <a:chExt cx="175000" cy="175000"/>
            </a:xfrm>
          </p:grpSpPr>
          <p:sp>
            <p:nvSpPr>
              <p:cNvPr id="1726" name="Google Shape;1726;p6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6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6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6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0" name="Google Shape;1730;p60"/>
            <p:cNvGrpSpPr/>
            <p:nvPr/>
          </p:nvGrpSpPr>
          <p:grpSpPr>
            <a:xfrm>
              <a:off x="432850" y="2003163"/>
              <a:ext cx="175013" cy="27000"/>
              <a:chOff x="5662375" y="212375"/>
              <a:chExt cx="175013" cy="27000"/>
            </a:xfrm>
          </p:grpSpPr>
          <p:sp>
            <p:nvSpPr>
              <p:cNvPr id="1731" name="Google Shape;1731;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4" name="Google Shape;1734;p60"/>
            <p:cNvGrpSpPr/>
            <p:nvPr/>
          </p:nvGrpSpPr>
          <p:grpSpPr>
            <a:xfrm>
              <a:off x="788100" y="208488"/>
              <a:ext cx="175013" cy="27000"/>
              <a:chOff x="5662375" y="212375"/>
              <a:chExt cx="175013" cy="27000"/>
            </a:xfrm>
          </p:grpSpPr>
          <p:sp>
            <p:nvSpPr>
              <p:cNvPr id="1735" name="Google Shape;1735;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38" name="Google Shape;1738;p60"/>
            <p:cNvGrpSpPr/>
            <p:nvPr/>
          </p:nvGrpSpPr>
          <p:grpSpPr>
            <a:xfrm>
              <a:off x="8129350" y="4988725"/>
              <a:ext cx="175013" cy="27000"/>
              <a:chOff x="5662375" y="212375"/>
              <a:chExt cx="175013" cy="27000"/>
            </a:xfrm>
          </p:grpSpPr>
          <p:sp>
            <p:nvSpPr>
              <p:cNvPr id="1739" name="Google Shape;1739;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2" name="Google Shape;1742;p60"/>
            <p:cNvGrpSpPr/>
            <p:nvPr/>
          </p:nvGrpSpPr>
          <p:grpSpPr>
            <a:xfrm>
              <a:off x="8497550" y="3429425"/>
              <a:ext cx="175013" cy="27000"/>
              <a:chOff x="5662375" y="212375"/>
              <a:chExt cx="175013" cy="27000"/>
            </a:xfrm>
          </p:grpSpPr>
          <p:sp>
            <p:nvSpPr>
              <p:cNvPr id="1743" name="Google Shape;1743;p6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6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6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46" name="Google Shape;1746;p60"/>
            <p:cNvCxnSpPr/>
            <p:nvPr/>
          </p:nvCxnSpPr>
          <p:spPr>
            <a:xfrm>
              <a:off x="8407225" y="0"/>
              <a:ext cx="0" cy="2160900"/>
            </a:xfrm>
            <a:prstGeom prst="straightConnector1">
              <a:avLst/>
            </a:prstGeom>
            <a:noFill/>
            <a:ln cap="flat" cmpd="sng" w="9525">
              <a:solidFill>
                <a:schemeClr val="dk1"/>
              </a:solidFill>
              <a:prstDash val="solid"/>
              <a:round/>
              <a:headEnd len="sm" w="sm" type="none"/>
              <a:tailEnd len="sm" w="sm" type="none"/>
            </a:ln>
          </p:spPr>
        </p:cxnSp>
        <p:cxnSp>
          <p:nvCxnSpPr>
            <p:cNvPr id="1747" name="Google Shape;1747;p60"/>
            <p:cNvCxnSpPr/>
            <p:nvPr/>
          </p:nvCxnSpPr>
          <p:spPr>
            <a:xfrm>
              <a:off x="718025" y="2985634"/>
              <a:ext cx="0" cy="2160900"/>
            </a:xfrm>
            <a:prstGeom prst="straightConnector1">
              <a:avLst/>
            </a:prstGeom>
            <a:noFill/>
            <a:ln cap="flat" cmpd="sng" w="9525">
              <a:solidFill>
                <a:schemeClr val="dk1"/>
              </a:solidFill>
              <a:prstDash val="solid"/>
              <a:round/>
              <a:headEnd len="sm" w="sm" type="none"/>
              <a:tailEnd len="sm" w="sm" type="none"/>
            </a:ln>
          </p:spPr>
        </p:cxnSp>
        <p:sp>
          <p:nvSpPr>
            <p:cNvPr id="1748" name="Google Shape;1748;p60"/>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60"/>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60"/>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60"/>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Page">
  <p:cSld name="1_Title Page">
    <p:spTree>
      <p:nvGrpSpPr>
        <p:cNvPr id="1758" name="Shape 175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Page">
  <p:cSld name="3_Title Page">
    <p:spTree>
      <p:nvGrpSpPr>
        <p:cNvPr id="1759" name="Shape 1759"/>
        <p:cNvGrpSpPr/>
        <p:nvPr/>
      </p:nvGrpSpPr>
      <p:grpSpPr>
        <a:xfrm>
          <a:off x="0" y="0"/>
          <a:ext cx="0" cy="0"/>
          <a:chOff x="0" y="0"/>
          <a:chExt cx="0" cy="0"/>
        </a:xfrm>
      </p:grpSpPr>
      <p:sp>
        <p:nvSpPr>
          <p:cNvPr id="1760" name="Google Shape;1760;p63"/>
          <p:cNvSpPr/>
          <p:nvPr>
            <p:ph idx="2" type="pic"/>
          </p:nvPr>
        </p:nvSpPr>
        <p:spPr>
          <a:xfrm>
            <a:off x="5448129" y="1183230"/>
            <a:ext cx="1728900" cy="17289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Page">
  <p:cSld name="8_Title Page">
    <p:spTree>
      <p:nvGrpSpPr>
        <p:cNvPr id="1761" name="Shape 1761"/>
        <p:cNvGrpSpPr/>
        <p:nvPr/>
      </p:nvGrpSpPr>
      <p:grpSpPr>
        <a:xfrm>
          <a:off x="0" y="0"/>
          <a:ext cx="0" cy="0"/>
          <a:chOff x="0" y="0"/>
          <a:chExt cx="0" cy="0"/>
        </a:xfrm>
      </p:grpSpPr>
      <p:sp>
        <p:nvSpPr>
          <p:cNvPr id="1762" name="Google Shape;1762;p64"/>
          <p:cNvSpPr/>
          <p:nvPr>
            <p:ph idx="2" type="pic"/>
          </p:nvPr>
        </p:nvSpPr>
        <p:spPr>
          <a:xfrm>
            <a:off x="441288" y="441287"/>
            <a:ext cx="4130700" cy="43317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Page">
  <p:cSld name="9_Title Page">
    <p:spTree>
      <p:nvGrpSpPr>
        <p:cNvPr id="1763" name="Shape 1763"/>
        <p:cNvGrpSpPr/>
        <p:nvPr/>
      </p:nvGrpSpPr>
      <p:grpSpPr>
        <a:xfrm>
          <a:off x="0" y="0"/>
          <a:ext cx="0" cy="0"/>
          <a:chOff x="0" y="0"/>
          <a:chExt cx="0" cy="0"/>
        </a:xfrm>
      </p:grpSpPr>
      <p:sp>
        <p:nvSpPr>
          <p:cNvPr id="1764" name="Google Shape;1764;p65"/>
          <p:cNvSpPr/>
          <p:nvPr>
            <p:ph idx="2" type="pic"/>
          </p:nvPr>
        </p:nvSpPr>
        <p:spPr>
          <a:xfrm>
            <a:off x="4421981" y="441287"/>
            <a:ext cx="4280700" cy="47022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Page">
  <p:cSld name="10_Title Page">
    <p:spTree>
      <p:nvGrpSpPr>
        <p:cNvPr id="1765" name="Shape 1765"/>
        <p:cNvGrpSpPr/>
        <p:nvPr/>
      </p:nvGrpSpPr>
      <p:grpSpPr>
        <a:xfrm>
          <a:off x="0" y="0"/>
          <a:ext cx="0" cy="0"/>
          <a:chOff x="0" y="0"/>
          <a:chExt cx="0" cy="0"/>
        </a:xfrm>
      </p:grpSpPr>
      <p:sp>
        <p:nvSpPr>
          <p:cNvPr id="1766" name="Google Shape;1766;p66"/>
          <p:cNvSpPr/>
          <p:nvPr>
            <p:ph idx="2" type="pic"/>
          </p:nvPr>
        </p:nvSpPr>
        <p:spPr>
          <a:xfrm>
            <a:off x="3374573" y="1"/>
            <a:ext cx="5769600" cy="17271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Page">
  <p:cSld name="11_Title Page">
    <p:spTree>
      <p:nvGrpSpPr>
        <p:cNvPr id="1767" name="Shape 1767"/>
        <p:cNvGrpSpPr/>
        <p:nvPr/>
      </p:nvGrpSpPr>
      <p:grpSpPr>
        <a:xfrm>
          <a:off x="0" y="0"/>
          <a:ext cx="0" cy="0"/>
          <a:chOff x="0" y="0"/>
          <a:chExt cx="0" cy="0"/>
        </a:xfrm>
      </p:grpSpPr>
      <p:sp>
        <p:nvSpPr>
          <p:cNvPr id="1768" name="Google Shape;1768;p67"/>
          <p:cNvSpPr/>
          <p:nvPr>
            <p:ph idx="2" type="pic"/>
          </p:nvPr>
        </p:nvSpPr>
        <p:spPr>
          <a:xfrm>
            <a:off x="2806682" y="1660808"/>
            <a:ext cx="1365900" cy="1365900"/>
          </a:xfrm>
          <a:prstGeom prst="rect">
            <a:avLst/>
          </a:prstGeom>
          <a:noFill/>
          <a:ln>
            <a:noFill/>
          </a:ln>
        </p:spPr>
      </p:sp>
      <p:sp>
        <p:nvSpPr>
          <p:cNvPr id="1769" name="Google Shape;1769;p67"/>
          <p:cNvSpPr/>
          <p:nvPr>
            <p:ph idx="3" type="pic"/>
          </p:nvPr>
        </p:nvSpPr>
        <p:spPr>
          <a:xfrm>
            <a:off x="4968595" y="1660808"/>
            <a:ext cx="1365900" cy="1365900"/>
          </a:xfrm>
          <a:prstGeom prst="rect">
            <a:avLst/>
          </a:prstGeom>
          <a:noFill/>
          <a:ln>
            <a:noFill/>
          </a:ln>
        </p:spPr>
      </p:sp>
      <p:sp>
        <p:nvSpPr>
          <p:cNvPr id="1770" name="Google Shape;1770;p67"/>
          <p:cNvSpPr/>
          <p:nvPr>
            <p:ph idx="4" type="pic"/>
          </p:nvPr>
        </p:nvSpPr>
        <p:spPr>
          <a:xfrm>
            <a:off x="7130508" y="1660808"/>
            <a:ext cx="1365900" cy="1365900"/>
          </a:xfrm>
          <a:prstGeom prst="rect">
            <a:avLst/>
          </a:prstGeom>
          <a:noFill/>
          <a:ln>
            <a:noFill/>
          </a:ln>
        </p:spPr>
      </p:sp>
      <p:sp>
        <p:nvSpPr>
          <p:cNvPr id="1771" name="Google Shape;1771;p67"/>
          <p:cNvSpPr/>
          <p:nvPr>
            <p:ph idx="5" type="pic"/>
          </p:nvPr>
        </p:nvSpPr>
        <p:spPr>
          <a:xfrm>
            <a:off x="644770" y="1660808"/>
            <a:ext cx="1365900" cy="13659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Page">
  <p:cSld name="12_Title Page">
    <p:spTree>
      <p:nvGrpSpPr>
        <p:cNvPr id="1772" name="Shape 1772"/>
        <p:cNvGrpSpPr/>
        <p:nvPr/>
      </p:nvGrpSpPr>
      <p:grpSpPr>
        <a:xfrm>
          <a:off x="0" y="0"/>
          <a:ext cx="0" cy="0"/>
          <a:chOff x="0" y="0"/>
          <a:chExt cx="0" cy="0"/>
        </a:xfrm>
      </p:grpSpPr>
      <p:sp>
        <p:nvSpPr>
          <p:cNvPr id="1773" name="Google Shape;1773;p68"/>
          <p:cNvSpPr/>
          <p:nvPr>
            <p:ph idx="2" type="pic"/>
          </p:nvPr>
        </p:nvSpPr>
        <p:spPr>
          <a:xfrm>
            <a:off x="441286" y="441287"/>
            <a:ext cx="4130700" cy="42609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Page">
  <p:cSld name="13_Title Page">
    <p:spTree>
      <p:nvGrpSpPr>
        <p:cNvPr id="1774" name="Shape 1774"/>
        <p:cNvGrpSpPr/>
        <p:nvPr/>
      </p:nvGrpSpPr>
      <p:grpSpPr>
        <a:xfrm>
          <a:off x="0" y="0"/>
          <a:ext cx="0" cy="0"/>
          <a:chOff x="0" y="0"/>
          <a:chExt cx="0" cy="0"/>
        </a:xfrm>
      </p:grpSpPr>
      <p:sp>
        <p:nvSpPr>
          <p:cNvPr id="1775" name="Google Shape;1775;p69"/>
          <p:cNvSpPr/>
          <p:nvPr>
            <p:ph idx="2" type="pic"/>
          </p:nvPr>
        </p:nvSpPr>
        <p:spPr>
          <a:xfrm>
            <a:off x="3301300" y="441287"/>
            <a:ext cx="2541300" cy="2442000"/>
          </a:xfrm>
          <a:prstGeom prst="rect">
            <a:avLst/>
          </a:prstGeom>
          <a:noFill/>
          <a:ln>
            <a:noFill/>
          </a:ln>
        </p:spPr>
      </p:sp>
      <p:sp>
        <p:nvSpPr>
          <p:cNvPr id="1776" name="Google Shape;1776;p69"/>
          <p:cNvSpPr/>
          <p:nvPr>
            <p:ph idx="3" type="pic"/>
          </p:nvPr>
        </p:nvSpPr>
        <p:spPr>
          <a:xfrm>
            <a:off x="6161314" y="441287"/>
            <a:ext cx="2541300" cy="2442000"/>
          </a:xfrm>
          <a:prstGeom prst="rect">
            <a:avLst/>
          </a:prstGeom>
          <a:noFill/>
          <a:ln>
            <a:noFill/>
          </a:ln>
        </p:spPr>
      </p:sp>
      <p:sp>
        <p:nvSpPr>
          <p:cNvPr id="1777" name="Google Shape;1777;p69"/>
          <p:cNvSpPr/>
          <p:nvPr>
            <p:ph idx="4" type="pic"/>
          </p:nvPr>
        </p:nvSpPr>
        <p:spPr>
          <a:xfrm>
            <a:off x="441286" y="441287"/>
            <a:ext cx="2541300" cy="24420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Page">
  <p:cSld name="14_Title Page">
    <p:spTree>
      <p:nvGrpSpPr>
        <p:cNvPr id="1778" name="Shape 1778"/>
        <p:cNvGrpSpPr/>
        <p:nvPr/>
      </p:nvGrpSpPr>
      <p:grpSpPr>
        <a:xfrm>
          <a:off x="0" y="0"/>
          <a:ext cx="0" cy="0"/>
          <a:chOff x="0" y="0"/>
          <a:chExt cx="0" cy="0"/>
        </a:xfrm>
      </p:grpSpPr>
      <p:sp>
        <p:nvSpPr>
          <p:cNvPr id="1779" name="Google Shape;1779;p70"/>
          <p:cNvSpPr/>
          <p:nvPr>
            <p:ph idx="2" type="pic"/>
          </p:nvPr>
        </p:nvSpPr>
        <p:spPr>
          <a:xfrm>
            <a:off x="441287" y="441287"/>
            <a:ext cx="2959200" cy="2130600"/>
          </a:xfrm>
          <a:prstGeom prst="rect">
            <a:avLst/>
          </a:prstGeom>
          <a:noFill/>
          <a:ln>
            <a:noFill/>
          </a:ln>
        </p:spPr>
      </p:sp>
      <p:sp>
        <p:nvSpPr>
          <p:cNvPr id="1780" name="Google Shape;1780;p70"/>
          <p:cNvSpPr/>
          <p:nvPr>
            <p:ph idx="3" type="pic"/>
          </p:nvPr>
        </p:nvSpPr>
        <p:spPr>
          <a:xfrm>
            <a:off x="3400425" y="1571625"/>
            <a:ext cx="5299500" cy="31308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Page">
  <p:cSld name="15_Title Page">
    <p:spTree>
      <p:nvGrpSpPr>
        <p:cNvPr id="1781" name="Shape 1781"/>
        <p:cNvGrpSpPr/>
        <p:nvPr/>
      </p:nvGrpSpPr>
      <p:grpSpPr>
        <a:xfrm>
          <a:off x="0" y="0"/>
          <a:ext cx="0" cy="0"/>
          <a:chOff x="0" y="0"/>
          <a:chExt cx="0" cy="0"/>
        </a:xfrm>
      </p:grpSpPr>
      <p:sp>
        <p:nvSpPr>
          <p:cNvPr id="1782" name="Google Shape;1782;p71"/>
          <p:cNvSpPr/>
          <p:nvPr>
            <p:ph idx="2" type="pic"/>
          </p:nvPr>
        </p:nvSpPr>
        <p:spPr>
          <a:xfrm>
            <a:off x="1" y="1089421"/>
            <a:ext cx="8702700" cy="3593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Page">
  <p:cSld name="16_Title Page">
    <p:spTree>
      <p:nvGrpSpPr>
        <p:cNvPr id="1783" name="Shape 1783"/>
        <p:cNvGrpSpPr/>
        <p:nvPr/>
      </p:nvGrpSpPr>
      <p:grpSpPr>
        <a:xfrm>
          <a:off x="0" y="0"/>
          <a:ext cx="0" cy="0"/>
          <a:chOff x="0" y="0"/>
          <a:chExt cx="0" cy="0"/>
        </a:xfrm>
      </p:grpSpPr>
      <p:sp>
        <p:nvSpPr>
          <p:cNvPr id="1784" name="Google Shape;1784;p72"/>
          <p:cNvSpPr/>
          <p:nvPr>
            <p:ph idx="2" type="pic"/>
          </p:nvPr>
        </p:nvSpPr>
        <p:spPr>
          <a:xfrm>
            <a:off x="0" y="0"/>
            <a:ext cx="9144000" cy="5143500"/>
          </a:xfrm>
          <a:prstGeom prst="rect">
            <a:avLst/>
          </a:prstGeom>
          <a:noFill/>
          <a:ln>
            <a:noFill/>
          </a:ln>
        </p:spPr>
      </p:sp>
      <p:sp>
        <p:nvSpPr>
          <p:cNvPr id="1785" name="Google Shape;1785;p72"/>
          <p:cNvSpPr/>
          <p:nvPr>
            <p:ph idx="3" type="pic"/>
          </p:nvPr>
        </p:nvSpPr>
        <p:spPr>
          <a:xfrm>
            <a:off x="1328058" y="441288"/>
            <a:ext cx="3244200" cy="24216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Page">
  <p:cSld name="19_Title Page">
    <p:spTree>
      <p:nvGrpSpPr>
        <p:cNvPr id="1786" name="Shape 1786"/>
        <p:cNvGrpSpPr/>
        <p:nvPr/>
      </p:nvGrpSpPr>
      <p:grpSpPr>
        <a:xfrm>
          <a:off x="0" y="0"/>
          <a:ext cx="0" cy="0"/>
          <a:chOff x="0" y="0"/>
          <a:chExt cx="0" cy="0"/>
        </a:xfrm>
      </p:grpSpPr>
      <p:sp>
        <p:nvSpPr>
          <p:cNvPr id="1787" name="Google Shape;1787;p73"/>
          <p:cNvSpPr/>
          <p:nvPr>
            <p:ph idx="2" type="pic"/>
          </p:nvPr>
        </p:nvSpPr>
        <p:spPr>
          <a:xfrm>
            <a:off x="2117047" y="1765072"/>
            <a:ext cx="1575900" cy="1480500"/>
          </a:xfrm>
          <a:prstGeom prst="rect">
            <a:avLst/>
          </a:prstGeom>
          <a:noFill/>
          <a:ln>
            <a:noFill/>
          </a:ln>
        </p:spPr>
      </p:sp>
      <p:sp>
        <p:nvSpPr>
          <p:cNvPr id="1788" name="Google Shape;1788;p73"/>
          <p:cNvSpPr/>
          <p:nvPr>
            <p:ph idx="3" type="pic"/>
          </p:nvPr>
        </p:nvSpPr>
        <p:spPr>
          <a:xfrm>
            <a:off x="3786947" y="1765072"/>
            <a:ext cx="1575900" cy="1480500"/>
          </a:xfrm>
          <a:prstGeom prst="rect">
            <a:avLst/>
          </a:prstGeom>
          <a:noFill/>
          <a:ln>
            <a:noFill/>
          </a:ln>
        </p:spPr>
      </p:sp>
      <p:sp>
        <p:nvSpPr>
          <p:cNvPr id="1789" name="Google Shape;1789;p73"/>
          <p:cNvSpPr/>
          <p:nvPr>
            <p:ph idx="4" type="pic"/>
          </p:nvPr>
        </p:nvSpPr>
        <p:spPr>
          <a:xfrm>
            <a:off x="5456846" y="1765072"/>
            <a:ext cx="1575900" cy="1480500"/>
          </a:xfrm>
          <a:prstGeom prst="rect">
            <a:avLst/>
          </a:prstGeom>
          <a:noFill/>
          <a:ln>
            <a:noFill/>
          </a:ln>
        </p:spPr>
      </p:sp>
      <p:sp>
        <p:nvSpPr>
          <p:cNvPr id="1790" name="Google Shape;1790;p73"/>
          <p:cNvSpPr/>
          <p:nvPr>
            <p:ph idx="5" type="pic"/>
          </p:nvPr>
        </p:nvSpPr>
        <p:spPr>
          <a:xfrm>
            <a:off x="7126746" y="1765072"/>
            <a:ext cx="1575900" cy="1480500"/>
          </a:xfrm>
          <a:prstGeom prst="rect">
            <a:avLst/>
          </a:prstGeom>
          <a:noFill/>
          <a:ln>
            <a:noFill/>
          </a:ln>
        </p:spPr>
      </p:sp>
      <p:sp>
        <p:nvSpPr>
          <p:cNvPr id="1791" name="Google Shape;1791;p73"/>
          <p:cNvSpPr/>
          <p:nvPr>
            <p:ph idx="6" type="pic"/>
          </p:nvPr>
        </p:nvSpPr>
        <p:spPr>
          <a:xfrm>
            <a:off x="447147" y="1765072"/>
            <a:ext cx="1575900" cy="14805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Page">
  <p:cSld name="23_Title Page">
    <p:spTree>
      <p:nvGrpSpPr>
        <p:cNvPr id="1792" name="Shape 1792"/>
        <p:cNvGrpSpPr/>
        <p:nvPr/>
      </p:nvGrpSpPr>
      <p:grpSpPr>
        <a:xfrm>
          <a:off x="0" y="0"/>
          <a:ext cx="0" cy="0"/>
          <a:chOff x="0" y="0"/>
          <a:chExt cx="0" cy="0"/>
        </a:xfrm>
      </p:grpSpPr>
      <p:sp>
        <p:nvSpPr>
          <p:cNvPr id="1793" name="Google Shape;1793;p74"/>
          <p:cNvSpPr/>
          <p:nvPr>
            <p:ph idx="2" type="pic"/>
          </p:nvPr>
        </p:nvSpPr>
        <p:spPr>
          <a:xfrm>
            <a:off x="441287" y="441287"/>
            <a:ext cx="4130700" cy="42609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Title Page">
  <p:cSld name="25_Title Page">
    <p:spTree>
      <p:nvGrpSpPr>
        <p:cNvPr id="1794" name="Shape 1794"/>
        <p:cNvGrpSpPr/>
        <p:nvPr/>
      </p:nvGrpSpPr>
      <p:grpSpPr>
        <a:xfrm>
          <a:off x="0" y="0"/>
          <a:ext cx="0" cy="0"/>
          <a:chOff x="0" y="0"/>
          <a:chExt cx="0" cy="0"/>
        </a:xfrm>
      </p:grpSpPr>
      <p:sp>
        <p:nvSpPr>
          <p:cNvPr id="1795" name="Google Shape;1795;p75"/>
          <p:cNvSpPr/>
          <p:nvPr>
            <p:ph idx="2" type="pic"/>
          </p:nvPr>
        </p:nvSpPr>
        <p:spPr>
          <a:xfrm>
            <a:off x="3363389" y="857743"/>
            <a:ext cx="5117700" cy="38565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Title Page">
  <p:cSld name="26_Title Page">
    <p:spTree>
      <p:nvGrpSpPr>
        <p:cNvPr id="1796" name="Shape 1796"/>
        <p:cNvGrpSpPr/>
        <p:nvPr/>
      </p:nvGrpSpPr>
      <p:grpSpPr>
        <a:xfrm>
          <a:off x="0" y="0"/>
          <a:ext cx="0" cy="0"/>
          <a:chOff x="0" y="0"/>
          <a:chExt cx="0" cy="0"/>
        </a:xfrm>
      </p:grpSpPr>
      <p:sp>
        <p:nvSpPr>
          <p:cNvPr id="1797" name="Google Shape;1797;p76"/>
          <p:cNvSpPr/>
          <p:nvPr>
            <p:ph idx="2" type="pic"/>
          </p:nvPr>
        </p:nvSpPr>
        <p:spPr>
          <a:xfrm>
            <a:off x="968830" y="968831"/>
            <a:ext cx="3602100" cy="1602900"/>
          </a:xfrm>
          <a:prstGeom prst="rect">
            <a:avLst/>
          </a:prstGeom>
          <a:noFill/>
          <a:ln>
            <a:noFill/>
          </a:ln>
        </p:spPr>
      </p:sp>
      <p:sp>
        <p:nvSpPr>
          <p:cNvPr id="1798" name="Google Shape;1798;p76"/>
          <p:cNvSpPr/>
          <p:nvPr>
            <p:ph idx="3" type="pic"/>
          </p:nvPr>
        </p:nvSpPr>
        <p:spPr>
          <a:xfrm>
            <a:off x="4573088" y="2571750"/>
            <a:ext cx="3602100" cy="16029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99" name="Shape 1799"/>
        <p:cNvGrpSpPr/>
        <p:nvPr/>
      </p:nvGrpSpPr>
      <p:grpSpPr>
        <a:xfrm>
          <a:off x="0" y="0"/>
          <a:ext cx="0" cy="0"/>
          <a:chOff x="0" y="0"/>
          <a:chExt cx="0" cy="0"/>
        </a:xfrm>
      </p:grpSpPr>
      <p:sp>
        <p:nvSpPr>
          <p:cNvPr id="1800" name="Google Shape;1800;p77"/>
          <p:cNvSpPr txBox="1"/>
          <p:nvPr>
            <p:ph type="ctrTitle"/>
          </p:nvPr>
        </p:nvSpPr>
        <p:spPr>
          <a:xfrm>
            <a:off x="1143000" y="841772"/>
            <a:ext cx="6858000" cy="17907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dk1"/>
              </a:buClr>
              <a:buSzPts val="2300"/>
              <a:buFont typeface="Montserrat"/>
              <a:buNone/>
              <a:defRPr sz="2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01" name="Google Shape;1801;p77"/>
          <p:cNvSpPr txBox="1"/>
          <p:nvPr>
            <p:ph idx="1" type="subTitle"/>
          </p:nvPr>
        </p:nvSpPr>
        <p:spPr>
          <a:xfrm>
            <a:off x="1143000" y="2701528"/>
            <a:ext cx="6858000" cy="12417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800"/>
              </a:spcBef>
              <a:spcAft>
                <a:spcPts val="0"/>
              </a:spcAft>
              <a:buClr>
                <a:schemeClr val="dk1"/>
              </a:buClr>
              <a:buSzPts val="700"/>
              <a:buNone/>
              <a:defRPr sz="7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802" name="Google Shape;1802;p7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03" name="Google Shape;1803;p7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04" name="Google Shape;1804;p7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ckup4">
  <p:cSld name="Mockup4">
    <p:spTree>
      <p:nvGrpSpPr>
        <p:cNvPr id="1805" name="Shape 1805"/>
        <p:cNvGrpSpPr/>
        <p:nvPr/>
      </p:nvGrpSpPr>
      <p:grpSpPr>
        <a:xfrm>
          <a:off x="0" y="0"/>
          <a:ext cx="0" cy="0"/>
          <a:chOff x="0" y="0"/>
          <a:chExt cx="0" cy="0"/>
        </a:xfrm>
      </p:grpSpPr>
      <p:sp>
        <p:nvSpPr>
          <p:cNvPr id="1806" name="Google Shape;1806;p78"/>
          <p:cNvSpPr/>
          <p:nvPr/>
        </p:nvSpPr>
        <p:spPr>
          <a:xfrm>
            <a:off x="0" y="0"/>
            <a:ext cx="4604700" cy="5143500"/>
          </a:xfrm>
          <a:prstGeom prst="rect">
            <a:avLst/>
          </a:prstGeom>
          <a:solidFill>
            <a:srgbClr val="2A273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Montserrat"/>
              <a:ea typeface="Montserrat"/>
              <a:cs typeface="Montserrat"/>
              <a:sym typeface="Montserrat"/>
            </a:endParaRPr>
          </a:p>
        </p:txBody>
      </p:sp>
      <p:grpSp>
        <p:nvGrpSpPr>
          <p:cNvPr id="1807" name="Google Shape;1807;p78"/>
          <p:cNvGrpSpPr/>
          <p:nvPr/>
        </p:nvGrpSpPr>
        <p:grpSpPr>
          <a:xfrm flipH="1">
            <a:off x="8780178" y="2508761"/>
            <a:ext cx="156050" cy="142923"/>
            <a:chOff x="11302788" y="2864511"/>
            <a:chExt cx="1097400" cy="345141"/>
          </a:xfrm>
        </p:grpSpPr>
        <p:cxnSp>
          <p:nvCxnSpPr>
            <p:cNvPr id="1808" name="Google Shape;1808;p78"/>
            <p:cNvCxnSpPr/>
            <p:nvPr/>
          </p:nvCxnSpPr>
          <p:spPr>
            <a:xfrm>
              <a:off x="11302788" y="3051888"/>
              <a:ext cx="1097400" cy="0"/>
            </a:xfrm>
            <a:prstGeom prst="straightConnector1">
              <a:avLst/>
            </a:prstGeom>
            <a:noFill/>
            <a:ln cap="flat" cmpd="sng" w="25400">
              <a:solidFill>
                <a:schemeClr val="dk1"/>
              </a:solidFill>
              <a:prstDash val="solid"/>
              <a:miter lim="800000"/>
              <a:headEnd len="sm" w="sm" type="none"/>
              <a:tailEnd len="sm" w="sm" type="none"/>
            </a:ln>
          </p:spPr>
        </p:cxnSp>
        <p:cxnSp>
          <p:nvCxnSpPr>
            <p:cNvPr id="1809" name="Google Shape;1809;p78"/>
            <p:cNvCxnSpPr/>
            <p:nvPr/>
          </p:nvCxnSpPr>
          <p:spPr>
            <a:xfrm>
              <a:off x="11302788" y="3209652"/>
              <a:ext cx="731400" cy="0"/>
            </a:xfrm>
            <a:prstGeom prst="straightConnector1">
              <a:avLst/>
            </a:prstGeom>
            <a:noFill/>
            <a:ln cap="flat" cmpd="sng" w="25400">
              <a:solidFill>
                <a:schemeClr val="dk1"/>
              </a:solidFill>
              <a:prstDash val="solid"/>
              <a:miter lim="800000"/>
              <a:headEnd len="sm" w="sm" type="none"/>
              <a:tailEnd len="sm" w="sm" type="none"/>
            </a:ln>
          </p:spPr>
        </p:cxnSp>
        <p:cxnSp>
          <p:nvCxnSpPr>
            <p:cNvPr id="1810" name="Google Shape;1810;p78"/>
            <p:cNvCxnSpPr/>
            <p:nvPr/>
          </p:nvCxnSpPr>
          <p:spPr>
            <a:xfrm>
              <a:off x="11302788" y="2864511"/>
              <a:ext cx="731400" cy="0"/>
            </a:xfrm>
            <a:prstGeom prst="straightConnector1">
              <a:avLst/>
            </a:prstGeom>
            <a:noFill/>
            <a:ln cap="flat" cmpd="sng" w="25400">
              <a:solidFill>
                <a:schemeClr val="dk1"/>
              </a:solidFill>
              <a:prstDash val="solid"/>
              <a:miter lim="800000"/>
              <a:headEnd len="sm" w="sm" type="none"/>
              <a:tailEnd len="sm" w="sm" type="none"/>
            </a:ln>
          </p:spPr>
        </p:cxnSp>
      </p:grpSp>
      <p:sp>
        <p:nvSpPr>
          <p:cNvPr id="1811" name="Google Shape;1811;p78"/>
          <p:cNvSpPr/>
          <p:nvPr>
            <p:ph idx="2" type="pic"/>
          </p:nvPr>
        </p:nvSpPr>
        <p:spPr>
          <a:xfrm>
            <a:off x="4212772" y="1709706"/>
            <a:ext cx="1392600" cy="2321400"/>
          </a:xfrm>
          <a:prstGeom prst="rect">
            <a:avLst/>
          </a:prstGeom>
          <a:solidFill>
            <a:schemeClr val="lt1"/>
          </a:solidFill>
          <a:ln>
            <a:noFill/>
          </a:ln>
        </p:spPr>
      </p:sp>
      <p:sp>
        <p:nvSpPr>
          <p:cNvPr id="1812" name="Google Shape;1812;p78"/>
          <p:cNvSpPr txBox="1"/>
          <p:nvPr/>
        </p:nvSpPr>
        <p:spPr>
          <a:xfrm rot="-5400000">
            <a:off x="-406210" y="2496833"/>
            <a:ext cx="1412100" cy="177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dk1"/>
                </a:solidFill>
                <a:latin typeface="Varela Round"/>
                <a:ea typeface="Varela Round"/>
                <a:cs typeface="Varela Round"/>
                <a:sym typeface="Varela Round"/>
              </a:rPr>
              <a:t>www.SpeedyTicket.ph</a:t>
            </a:r>
            <a:endParaRPr b="0" i="0" sz="700" u="none" cap="none" strike="noStrike">
              <a:solidFill>
                <a:srgbClr val="000000"/>
              </a:solidFill>
              <a:latin typeface="Varela Round"/>
              <a:ea typeface="Varela Round"/>
              <a:cs typeface="Varela Round"/>
              <a:sym typeface="Varela Roun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ative Image2">
  <p:cSld name="Creative Image2">
    <p:spTree>
      <p:nvGrpSpPr>
        <p:cNvPr id="1813" name="Shape 1813"/>
        <p:cNvGrpSpPr/>
        <p:nvPr/>
      </p:nvGrpSpPr>
      <p:grpSpPr>
        <a:xfrm>
          <a:off x="0" y="0"/>
          <a:ext cx="0" cy="0"/>
          <a:chOff x="0" y="0"/>
          <a:chExt cx="0" cy="0"/>
        </a:xfrm>
      </p:grpSpPr>
      <p:sp>
        <p:nvSpPr>
          <p:cNvPr id="1814" name="Google Shape;1814;p79"/>
          <p:cNvSpPr txBox="1"/>
          <p:nvPr/>
        </p:nvSpPr>
        <p:spPr>
          <a:xfrm>
            <a:off x="4477962" y="4804426"/>
            <a:ext cx="238200" cy="161700"/>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Clr>
                <a:srgbClr val="000000"/>
              </a:buClr>
              <a:buSzPts val="600"/>
              <a:buFont typeface="Arial"/>
              <a:buNone/>
            </a:pPr>
            <a:fld id="{00000000-1234-1234-1234-123412341234}" type="slidenum">
              <a:rPr b="1" i="0" lang="en-US" sz="600" u="none" cap="none" strike="noStrike">
                <a:solidFill>
                  <a:schemeClr val="dk1"/>
                </a:solidFill>
                <a:latin typeface="Montserrat SemiBold"/>
                <a:ea typeface="Montserrat SemiBold"/>
                <a:cs typeface="Montserrat SemiBold"/>
                <a:sym typeface="Montserrat SemiBold"/>
              </a:rPr>
              <a:t>‹#›</a:t>
            </a:fld>
            <a:endParaRPr b="1" i="0" sz="800" u="none" cap="none" strike="noStrike">
              <a:solidFill>
                <a:schemeClr val="dk1"/>
              </a:solidFill>
              <a:latin typeface="Montserrat SemiBold"/>
              <a:ea typeface="Montserrat SemiBold"/>
              <a:cs typeface="Montserrat SemiBold"/>
              <a:sym typeface="Montserrat SemiBold"/>
            </a:endParaRPr>
          </a:p>
        </p:txBody>
      </p:sp>
      <p:grpSp>
        <p:nvGrpSpPr>
          <p:cNvPr id="1815" name="Google Shape;1815;p79"/>
          <p:cNvGrpSpPr/>
          <p:nvPr/>
        </p:nvGrpSpPr>
        <p:grpSpPr>
          <a:xfrm flipH="1">
            <a:off x="8780178" y="2508761"/>
            <a:ext cx="156050" cy="142923"/>
            <a:chOff x="11302788" y="2864511"/>
            <a:chExt cx="1097400" cy="345141"/>
          </a:xfrm>
        </p:grpSpPr>
        <p:cxnSp>
          <p:nvCxnSpPr>
            <p:cNvPr id="1816" name="Google Shape;1816;p79"/>
            <p:cNvCxnSpPr/>
            <p:nvPr/>
          </p:nvCxnSpPr>
          <p:spPr>
            <a:xfrm>
              <a:off x="11302788" y="3051888"/>
              <a:ext cx="1097400" cy="0"/>
            </a:xfrm>
            <a:prstGeom prst="straightConnector1">
              <a:avLst/>
            </a:prstGeom>
            <a:noFill/>
            <a:ln cap="flat" cmpd="sng" w="25400">
              <a:solidFill>
                <a:schemeClr val="dk1"/>
              </a:solidFill>
              <a:prstDash val="solid"/>
              <a:miter lim="800000"/>
              <a:headEnd len="sm" w="sm" type="none"/>
              <a:tailEnd len="sm" w="sm" type="none"/>
            </a:ln>
          </p:spPr>
        </p:cxnSp>
        <p:cxnSp>
          <p:nvCxnSpPr>
            <p:cNvPr id="1817" name="Google Shape;1817;p79"/>
            <p:cNvCxnSpPr/>
            <p:nvPr/>
          </p:nvCxnSpPr>
          <p:spPr>
            <a:xfrm>
              <a:off x="11302788" y="3209652"/>
              <a:ext cx="731400" cy="0"/>
            </a:xfrm>
            <a:prstGeom prst="straightConnector1">
              <a:avLst/>
            </a:prstGeom>
            <a:noFill/>
            <a:ln cap="flat" cmpd="sng" w="25400">
              <a:solidFill>
                <a:schemeClr val="dk1"/>
              </a:solidFill>
              <a:prstDash val="solid"/>
              <a:miter lim="800000"/>
              <a:headEnd len="sm" w="sm" type="none"/>
              <a:tailEnd len="sm" w="sm" type="none"/>
            </a:ln>
          </p:spPr>
        </p:cxnSp>
        <p:cxnSp>
          <p:nvCxnSpPr>
            <p:cNvPr id="1818" name="Google Shape;1818;p79"/>
            <p:cNvCxnSpPr/>
            <p:nvPr/>
          </p:nvCxnSpPr>
          <p:spPr>
            <a:xfrm>
              <a:off x="11302788" y="2864511"/>
              <a:ext cx="731400" cy="0"/>
            </a:xfrm>
            <a:prstGeom prst="straightConnector1">
              <a:avLst/>
            </a:prstGeom>
            <a:noFill/>
            <a:ln cap="flat" cmpd="sng" w="25400">
              <a:solidFill>
                <a:schemeClr val="dk1"/>
              </a:solidFill>
              <a:prstDash val="solid"/>
              <a:miter lim="800000"/>
              <a:headEnd len="sm" w="sm" type="none"/>
              <a:tailEnd len="sm" w="sm" type="none"/>
            </a:ln>
          </p:spPr>
        </p:cxnSp>
      </p:grpSp>
      <p:sp>
        <p:nvSpPr>
          <p:cNvPr id="1819" name="Google Shape;1819;p79"/>
          <p:cNvSpPr/>
          <p:nvPr>
            <p:ph idx="2" type="pic"/>
          </p:nvPr>
        </p:nvSpPr>
        <p:spPr>
          <a:xfrm>
            <a:off x="3782786" y="1426742"/>
            <a:ext cx="1563900" cy="1690500"/>
          </a:xfrm>
          <a:prstGeom prst="parallelogram">
            <a:avLst>
              <a:gd fmla="val 25000" name="adj"/>
            </a:avLst>
          </a:prstGeom>
          <a:noFill/>
          <a:ln>
            <a:noFill/>
          </a:ln>
        </p:spPr>
      </p:sp>
      <p:sp>
        <p:nvSpPr>
          <p:cNvPr id="1820" name="Google Shape;1820;p79"/>
          <p:cNvSpPr/>
          <p:nvPr>
            <p:ph idx="3" type="pic"/>
          </p:nvPr>
        </p:nvSpPr>
        <p:spPr>
          <a:xfrm>
            <a:off x="1393372" y="1426742"/>
            <a:ext cx="1563900" cy="1690500"/>
          </a:xfrm>
          <a:prstGeom prst="parallelogram">
            <a:avLst>
              <a:gd fmla="val 25000" name="adj"/>
            </a:avLst>
          </a:prstGeom>
          <a:noFill/>
          <a:ln>
            <a:noFill/>
          </a:ln>
        </p:spPr>
      </p:sp>
      <p:sp>
        <p:nvSpPr>
          <p:cNvPr id="1821" name="Google Shape;1821;p79"/>
          <p:cNvSpPr/>
          <p:nvPr>
            <p:ph idx="4" type="pic"/>
          </p:nvPr>
        </p:nvSpPr>
        <p:spPr>
          <a:xfrm>
            <a:off x="6172201" y="1426742"/>
            <a:ext cx="1563900" cy="1690500"/>
          </a:xfrm>
          <a:prstGeom prst="parallelogram">
            <a:avLst>
              <a:gd fmla="val 25000" name="adj"/>
            </a:avLst>
          </a:prstGeom>
          <a:noFill/>
          <a:ln>
            <a:noFill/>
          </a:ln>
        </p:spPr>
      </p:sp>
      <p:sp>
        <p:nvSpPr>
          <p:cNvPr id="1822" name="Google Shape;1822;p79"/>
          <p:cNvSpPr txBox="1"/>
          <p:nvPr/>
        </p:nvSpPr>
        <p:spPr>
          <a:xfrm>
            <a:off x="3998083" y="150600"/>
            <a:ext cx="1197900" cy="177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dk1"/>
                </a:solidFill>
                <a:latin typeface="Varela Round"/>
                <a:ea typeface="Varela Round"/>
                <a:cs typeface="Varela Round"/>
                <a:sym typeface="Varela Round"/>
              </a:rPr>
              <a:t>SPEEDY TICKET</a:t>
            </a:r>
            <a:endParaRPr b="0" i="0" sz="700" u="none" cap="none" strike="noStrike">
              <a:solidFill>
                <a:srgbClr val="000000"/>
              </a:solidFill>
              <a:latin typeface="Varela Round"/>
              <a:ea typeface="Varela Round"/>
              <a:cs typeface="Varela Round"/>
              <a:sym typeface="Varela Round"/>
            </a:endParaRPr>
          </a:p>
        </p:txBody>
      </p:sp>
      <p:sp>
        <p:nvSpPr>
          <p:cNvPr id="1823" name="Google Shape;1823;p79"/>
          <p:cNvSpPr txBox="1"/>
          <p:nvPr/>
        </p:nvSpPr>
        <p:spPr>
          <a:xfrm rot="-5400000">
            <a:off x="-406210" y="2496833"/>
            <a:ext cx="1412100" cy="177000"/>
          </a:xfrm>
          <a:prstGeom prst="rect">
            <a:avLst/>
          </a:prstGeom>
          <a:noFill/>
          <a:ln>
            <a:noFill/>
          </a:ln>
        </p:spPr>
        <p:txBody>
          <a:bodyPr anchorCtr="0" anchor="t"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700"/>
              <a:buFont typeface="Arial"/>
              <a:buNone/>
            </a:pPr>
            <a:r>
              <a:rPr b="1" i="0" lang="en-US" sz="700" u="none" cap="none" strike="noStrike">
                <a:solidFill>
                  <a:schemeClr val="dk1"/>
                </a:solidFill>
                <a:latin typeface="Varela Round"/>
                <a:ea typeface="Varela Round"/>
                <a:cs typeface="Varela Round"/>
                <a:sym typeface="Varela Round"/>
              </a:rPr>
              <a:t>www.SpeedyTicket.ph</a:t>
            </a:r>
            <a:endParaRPr b="0" i="0" sz="700" u="none" cap="none" strike="noStrike">
              <a:solidFill>
                <a:srgbClr val="000000"/>
              </a:solidFill>
              <a:latin typeface="Varela Round"/>
              <a:ea typeface="Varela Round"/>
              <a:cs typeface="Varela Round"/>
              <a:sym typeface="Varela Roun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Page">
  <p:cSld name="20_Title Page">
    <p:spTree>
      <p:nvGrpSpPr>
        <p:cNvPr id="1824" name="Shape 1824"/>
        <p:cNvGrpSpPr/>
        <p:nvPr/>
      </p:nvGrpSpPr>
      <p:grpSpPr>
        <a:xfrm>
          <a:off x="0" y="0"/>
          <a:ext cx="0" cy="0"/>
          <a:chOff x="0" y="0"/>
          <a:chExt cx="0" cy="0"/>
        </a:xfrm>
      </p:grpSpPr>
      <p:sp>
        <p:nvSpPr>
          <p:cNvPr id="1825" name="Google Shape;1825;p80"/>
          <p:cNvSpPr/>
          <p:nvPr>
            <p:ph idx="2" type="pic"/>
          </p:nvPr>
        </p:nvSpPr>
        <p:spPr>
          <a:xfrm>
            <a:off x="567984" y="567984"/>
            <a:ext cx="2760900" cy="40074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Page 1">
  <p:cSld name="16_Title Page_1">
    <p:spTree>
      <p:nvGrpSpPr>
        <p:cNvPr id="1826" name="Shape 1826"/>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Holder 27">
  <p:cSld name="1_Image Holder 27">
    <p:spTree>
      <p:nvGrpSpPr>
        <p:cNvPr id="1827" name="Shape 1827"/>
        <p:cNvGrpSpPr/>
        <p:nvPr/>
      </p:nvGrpSpPr>
      <p:grpSpPr>
        <a:xfrm>
          <a:off x="0" y="0"/>
          <a:ext cx="0" cy="0"/>
          <a:chOff x="0" y="0"/>
          <a:chExt cx="0" cy="0"/>
        </a:xfrm>
      </p:grpSpPr>
      <p:sp>
        <p:nvSpPr>
          <p:cNvPr id="1828" name="Google Shape;1828;p82"/>
          <p:cNvSpPr txBox="1"/>
          <p:nvPr>
            <p:ph idx="11" type="ftr"/>
          </p:nvPr>
        </p:nvSpPr>
        <p:spPr>
          <a:xfrm>
            <a:off x="5273423" y="4769766"/>
            <a:ext cx="3086100" cy="273900"/>
          </a:xfrm>
          <a:prstGeom prst="rect">
            <a:avLst/>
          </a:prstGeom>
          <a:noFill/>
          <a:ln>
            <a:noFill/>
          </a:ln>
        </p:spPr>
        <p:txBody>
          <a:bodyPr anchorCtr="0" anchor="ctr" bIns="18300" lIns="36625" spcFirstLastPara="1" rIns="36625" wrap="square" tIns="1830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29" name="Google Shape;1829;p82"/>
          <p:cNvSpPr txBox="1"/>
          <p:nvPr>
            <p:ph idx="12" type="sldNum"/>
          </p:nvPr>
        </p:nvSpPr>
        <p:spPr>
          <a:xfrm>
            <a:off x="6592434" y="4769766"/>
            <a:ext cx="2057400" cy="273900"/>
          </a:xfrm>
          <a:prstGeom prst="rect">
            <a:avLst/>
          </a:prstGeom>
          <a:noFill/>
          <a:ln>
            <a:noFill/>
          </a:ln>
        </p:spPr>
        <p:txBody>
          <a:bodyPr anchorCtr="0" anchor="ctr" bIns="18300" lIns="36625" spcFirstLastPara="1" rIns="36625" wrap="square" tIns="183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1830" name="Google Shape;1830;p82"/>
          <p:cNvSpPr/>
          <p:nvPr>
            <p:ph idx="2" type="pic"/>
          </p:nvPr>
        </p:nvSpPr>
        <p:spPr>
          <a:xfrm>
            <a:off x="0" y="0"/>
            <a:ext cx="3496800" cy="5143500"/>
          </a:xfrm>
          <a:prstGeom prst="rect">
            <a:avLst/>
          </a:prstGeom>
          <a:solidFill>
            <a:srgbClr val="242529"/>
          </a:solidFill>
          <a:ln>
            <a:noFill/>
          </a:ln>
        </p:spPr>
      </p:sp>
      <p:sp>
        <p:nvSpPr>
          <p:cNvPr id="1831" name="Google Shape;1831;p82"/>
          <p:cNvSpPr/>
          <p:nvPr>
            <p:ph idx="3" type="pic"/>
          </p:nvPr>
        </p:nvSpPr>
        <p:spPr>
          <a:xfrm>
            <a:off x="2684678" y="1756138"/>
            <a:ext cx="1624200" cy="1631400"/>
          </a:xfrm>
          <a:prstGeom prst="ellipse">
            <a:avLst/>
          </a:prstGeom>
          <a:solidFill>
            <a:srgbClr val="242529"/>
          </a:solid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32" name="Shape 1832"/>
        <p:cNvGrpSpPr/>
        <p:nvPr/>
      </p:nvGrpSpPr>
      <p:grpSpPr>
        <a:xfrm>
          <a:off x="0" y="0"/>
          <a:ext cx="0" cy="0"/>
          <a:chOff x="0" y="0"/>
          <a:chExt cx="0" cy="0"/>
        </a:xfrm>
      </p:grpSpPr>
      <p:sp>
        <p:nvSpPr>
          <p:cNvPr id="1833" name="Google Shape;1833;p83"/>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spTree>
      <p:nvGrpSpPr>
        <p:cNvPr id="1834" name="Shape 183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older 28">
  <p:cSld name="Image Holder 28">
    <p:spTree>
      <p:nvGrpSpPr>
        <p:cNvPr id="1835" name="Shape 1835"/>
        <p:cNvGrpSpPr/>
        <p:nvPr/>
      </p:nvGrpSpPr>
      <p:grpSpPr>
        <a:xfrm>
          <a:off x="0" y="0"/>
          <a:ext cx="0" cy="0"/>
          <a:chOff x="0" y="0"/>
          <a:chExt cx="0" cy="0"/>
        </a:xfrm>
      </p:grpSpPr>
      <p:sp>
        <p:nvSpPr>
          <p:cNvPr id="1836" name="Google Shape;1836;p85"/>
          <p:cNvSpPr txBox="1"/>
          <p:nvPr>
            <p:ph idx="11" type="ftr"/>
          </p:nvPr>
        </p:nvSpPr>
        <p:spPr>
          <a:xfrm>
            <a:off x="5273423" y="4769766"/>
            <a:ext cx="3086100" cy="273900"/>
          </a:xfrm>
          <a:prstGeom prst="rect">
            <a:avLst/>
          </a:prstGeom>
          <a:noFill/>
          <a:ln>
            <a:noFill/>
          </a:ln>
        </p:spPr>
        <p:txBody>
          <a:bodyPr anchorCtr="0" anchor="ctr" bIns="18300" lIns="36625" spcFirstLastPara="1" rIns="36625" wrap="square" tIns="18300">
            <a:noAutofit/>
          </a:bodyPr>
          <a:lstStyle>
            <a:lvl1pPr lvl="0" algn="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37" name="Google Shape;1837;p85"/>
          <p:cNvSpPr txBox="1"/>
          <p:nvPr>
            <p:ph idx="12" type="sldNum"/>
          </p:nvPr>
        </p:nvSpPr>
        <p:spPr>
          <a:xfrm>
            <a:off x="6592434" y="4769766"/>
            <a:ext cx="2057400" cy="273900"/>
          </a:xfrm>
          <a:prstGeom prst="rect">
            <a:avLst/>
          </a:prstGeom>
          <a:noFill/>
          <a:ln>
            <a:noFill/>
          </a:ln>
        </p:spPr>
        <p:txBody>
          <a:bodyPr anchorCtr="0" anchor="ctr" bIns="18300" lIns="36625" spcFirstLastPara="1" rIns="36625" wrap="square" tIns="18300">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
        <p:nvSpPr>
          <p:cNvPr id="1838" name="Google Shape;1838;p85"/>
          <p:cNvSpPr/>
          <p:nvPr>
            <p:ph idx="2" type="pic"/>
          </p:nvPr>
        </p:nvSpPr>
        <p:spPr>
          <a:xfrm>
            <a:off x="0" y="0"/>
            <a:ext cx="9144000" cy="5143500"/>
          </a:xfrm>
          <a:prstGeom prst="rect">
            <a:avLst/>
          </a:prstGeom>
          <a:solidFill>
            <a:srgbClr val="242529"/>
          </a:solidFill>
          <a:ln>
            <a:noFill/>
          </a:ln>
        </p:spPr>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1839" name="Shape 1839"/>
        <p:cNvGrpSpPr/>
        <p:nvPr/>
      </p:nvGrpSpPr>
      <p:grpSpPr>
        <a:xfrm>
          <a:off x="0" y="0"/>
          <a:ext cx="0" cy="0"/>
          <a:chOff x="0" y="0"/>
          <a:chExt cx="0" cy="0"/>
        </a:xfrm>
      </p:grpSpPr>
      <p:sp>
        <p:nvSpPr>
          <p:cNvPr id="1840" name="Google Shape;1840;p86"/>
          <p:cNvSpPr txBox="1"/>
          <p:nvPr/>
        </p:nvSpPr>
        <p:spPr>
          <a:xfrm>
            <a:off x="361100" y="233425"/>
            <a:ext cx="4105200" cy="56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700"/>
              <a:buFont typeface="Arial"/>
              <a:buNone/>
            </a:pPr>
            <a:r>
              <a:rPr b="1" i="0" lang="en-US" sz="2700" u="none" cap="none" strike="noStrike">
                <a:solidFill>
                  <a:srgbClr val="000000"/>
                </a:solidFill>
                <a:latin typeface="Fira Sans Extra Condensed"/>
                <a:ea typeface="Fira Sans Extra Condensed"/>
                <a:cs typeface="Fira Sans Extra Condensed"/>
                <a:sym typeface="Fira Sans Extra Condensed"/>
              </a:rPr>
              <a:t>Customer Journey Map</a:t>
            </a:r>
            <a:endParaRPr b="1" i="0" sz="2700" u="none" cap="none" strike="noStrike">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extLst>
    <p:ext uri="{DCECCB84-F9BA-43D5-87BE-67443E8EF086}">
      <p15:sldGuideLst>
        <p15:guide id="1" pos="288">
          <p15:clr>
            <a:srgbClr val="FA7B17"/>
          </p15:clr>
        </p15:guide>
        <p15:guide id="2" orient="horz" pos="259">
          <p15:clr>
            <a:srgbClr val="FA7B17"/>
          </p15:clr>
        </p15:guide>
        <p15:guide id="3" orient="horz" pos="2972">
          <p15:clr>
            <a:srgbClr val="FA7B17"/>
          </p15:clr>
        </p15:guide>
        <p15:guide id="4" pos="5472">
          <p15:clr>
            <a:srgbClr val="FA7B17"/>
          </p15:clr>
        </p15:guide>
        <p15:guide id="5" pos="2880">
          <p15:clr>
            <a:srgbClr val="FA7B17"/>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41" name="Shape 1841"/>
        <p:cNvGrpSpPr/>
        <p:nvPr/>
      </p:nvGrpSpPr>
      <p:grpSpPr>
        <a:xfrm>
          <a:off x="0" y="0"/>
          <a:ext cx="0" cy="0"/>
          <a:chOff x="0" y="0"/>
          <a:chExt cx="0" cy="0"/>
        </a:xfrm>
      </p:grpSpPr>
      <p:sp>
        <p:nvSpPr>
          <p:cNvPr id="1842" name="Google Shape;1842;p87"/>
          <p:cNvSpPr txBox="1"/>
          <p:nvPr>
            <p:ph type="title"/>
          </p:nvPr>
        </p:nvSpPr>
        <p:spPr>
          <a:xfrm>
            <a:off x="311700" y="445025"/>
            <a:ext cx="8520600" cy="5727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SzPts val="30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43" name="Google Shape;1843;p87"/>
          <p:cNvSpPr txBox="1"/>
          <p:nvPr>
            <p:ph idx="1" type="body"/>
          </p:nvPr>
        </p:nvSpPr>
        <p:spPr>
          <a:xfrm>
            <a:off x="311700" y="1152475"/>
            <a:ext cx="8520600" cy="3416400"/>
          </a:xfrm>
          <a:prstGeom prst="rect">
            <a:avLst/>
          </a:prstGeom>
          <a:noFill/>
          <a:ln>
            <a:noFill/>
          </a:ln>
        </p:spPr>
        <p:txBody>
          <a:bodyPr anchorCtr="0" anchor="t" bIns="34275" lIns="68575" spcFirstLastPara="1" rIns="68575" wrap="square" tIns="34275">
            <a:normAutofit/>
          </a:bodyPr>
          <a:lstStyle>
            <a:lvl1pPr indent="-323850" lvl="0" marL="457200" algn="ctr">
              <a:lnSpc>
                <a:spcPct val="90000"/>
              </a:lnSpc>
              <a:spcBef>
                <a:spcPts val="800"/>
              </a:spcBef>
              <a:spcAft>
                <a:spcPts val="0"/>
              </a:spcAft>
              <a:buSzPts val="1500"/>
              <a:buChar char="•"/>
              <a:defRPr/>
            </a:lvl1pPr>
            <a:lvl2pPr indent="-317500" lvl="1" marL="914400" algn="ctr">
              <a:lnSpc>
                <a:spcPct val="90000"/>
              </a:lnSpc>
              <a:spcBef>
                <a:spcPts val="400"/>
              </a:spcBef>
              <a:spcAft>
                <a:spcPts val="0"/>
              </a:spcAft>
              <a:buSzPts val="1400"/>
              <a:buChar char="•"/>
              <a:defRPr/>
            </a:lvl2pPr>
            <a:lvl3pPr indent="-298450" lvl="2" marL="1371600" algn="ctr">
              <a:lnSpc>
                <a:spcPct val="90000"/>
              </a:lnSpc>
              <a:spcBef>
                <a:spcPts val="400"/>
              </a:spcBef>
              <a:spcAft>
                <a:spcPts val="0"/>
              </a:spcAft>
              <a:buSzPts val="1100"/>
              <a:buChar char="•"/>
              <a:defRPr/>
            </a:lvl3pPr>
            <a:lvl4pPr indent="-285750" lvl="3" marL="1828800" algn="ctr">
              <a:lnSpc>
                <a:spcPct val="90000"/>
              </a:lnSpc>
              <a:spcBef>
                <a:spcPts val="400"/>
              </a:spcBef>
              <a:spcAft>
                <a:spcPts val="0"/>
              </a:spcAft>
              <a:buSzPts val="900"/>
              <a:buChar char="•"/>
              <a:defRPr/>
            </a:lvl4pPr>
            <a:lvl5pPr indent="-273050" lvl="4" marL="2286000" algn="ctr">
              <a:lnSpc>
                <a:spcPct val="90000"/>
              </a:lnSpc>
              <a:spcBef>
                <a:spcPts val="400"/>
              </a:spcBef>
              <a:spcAft>
                <a:spcPts val="0"/>
              </a:spcAft>
              <a:buSzPts val="700"/>
              <a:buChar char="•"/>
              <a:defRPr/>
            </a:lvl5pPr>
            <a:lvl6pPr indent="-317500" lvl="5" marL="2743200" algn="l">
              <a:lnSpc>
                <a:spcPct val="90000"/>
              </a:lnSpc>
              <a:spcBef>
                <a:spcPts val="4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1844" name="Google Shape;1844;p87"/>
          <p:cNvSpPr txBox="1"/>
          <p:nvPr>
            <p:ph idx="12" type="sldNum"/>
          </p:nvPr>
        </p:nvSpPr>
        <p:spPr>
          <a:xfrm>
            <a:off x="8472458" y="4663217"/>
            <a:ext cx="548700" cy="3936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Page 2">
  <p:cSld name="16_Title Page_2">
    <p:spTree>
      <p:nvGrpSpPr>
        <p:cNvPr id="1845" name="Shape 1845"/>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ix">
  <p:cSld name="1_six">
    <p:spTree>
      <p:nvGrpSpPr>
        <p:cNvPr id="1846" name="Shape 1846"/>
        <p:cNvGrpSpPr/>
        <p:nvPr/>
      </p:nvGrpSpPr>
      <p:grpSpPr>
        <a:xfrm>
          <a:off x="0" y="0"/>
          <a:ext cx="0" cy="0"/>
          <a:chOff x="0" y="0"/>
          <a:chExt cx="0" cy="0"/>
        </a:xfrm>
      </p:grpSpPr>
      <p:sp>
        <p:nvSpPr>
          <p:cNvPr id="1847" name="Google Shape;1847;p89"/>
          <p:cNvSpPr/>
          <p:nvPr>
            <p:ph idx="2" type="pic"/>
          </p:nvPr>
        </p:nvSpPr>
        <p:spPr>
          <a:xfrm>
            <a:off x="1065701" y="350249"/>
            <a:ext cx="665700" cy="666600"/>
          </a:xfrm>
          <a:prstGeom prst="rect">
            <a:avLst/>
          </a:prstGeom>
          <a:noFill/>
          <a:ln>
            <a:noFill/>
          </a:ln>
        </p:spPr>
      </p:sp>
      <p:sp>
        <p:nvSpPr>
          <p:cNvPr id="1848" name="Google Shape;1848;p89"/>
          <p:cNvSpPr txBox="1"/>
          <p:nvPr>
            <p:ph idx="1" type="body"/>
          </p:nvPr>
        </p:nvSpPr>
        <p:spPr>
          <a:xfrm>
            <a:off x="1806094" y="697693"/>
            <a:ext cx="1603800" cy="451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800"/>
              <a:buNone/>
              <a:defRPr sz="800">
                <a:solidFill>
                  <a:schemeClr val="dk1"/>
                </a:solidFill>
              </a:defRPr>
            </a:lvl1pPr>
            <a:lvl2pPr indent="-228600" lvl="1" marL="914400" algn="l">
              <a:lnSpc>
                <a:spcPct val="90000"/>
              </a:lnSpc>
              <a:spcBef>
                <a:spcPts val="400"/>
              </a:spcBef>
              <a:spcAft>
                <a:spcPts val="0"/>
              </a:spcAft>
              <a:buClr>
                <a:schemeClr val="dk1"/>
              </a:buClr>
              <a:buSzPts val="800"/>
              <a:buNone/>
              <a:defRPr sz="8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49" name="Google Shape;1849;p89"/>
          <p:cNvSpPr txBox="1"/>
          <p:nvPr>
            <p:ph idx="3" type="body"/>
          </p:nvPr>
        </p:nvSpPr>
        <p:spPr>
          <a:xfrm>
            <a:off x="1806094" y="395486"/>
            <a:ext cx="1603800" cy="2247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400"/>
              <a:buNone/>
              <a:defRPr b="1" sz="1400">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400"/>
              <a:buNone/>
              <a:defRPr sz="14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400"/>
              <a:buNone/>
              <a:defRPr sz="1400"/>
            </a:lvl4pPr>
            <a:lvl5pPr indent="-228600" lvl="4" marL="2286000" algn="l">
              <a:lnSpc>
                <a:spcPct val="90000"/>
              </a:lnSpc>
              <a:spcBef>
                <a:spcPts val="400"/>
              </a:spcBef>
              <a:spcAft>
                <a:spcPts val="0"/>
              </a:spcAft>
              <a:buClr>
                <a:schemeClr val="dk1"/>
              </a:buClr>
              <a:buSzPts val="1400"/>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0" name="Google Shape;1850;p89"/>
          <p:cNvSpPr/>
          <p:nvPr>
            <p:ph idx="4" type="pic"/>
          </p:nvPr>
        </p:nvSpPr>
        <p:spPr>
          <a:xfrm>
            <a:off x="2594224" y="1863340"/>
            <a:ext cx="665700" cy="666600"/>
          </a:xfrm>
          <a:prstGeom prst="rect">
            <a:avLst/>
          </a:prstGeom>
          <a:noFill/>
          <a:ln>
            <a:noFill/>
          </a:ln>
        </p:spPr>
      </p:sp>
      <p:sp>
        <p:nvSpPr>
          <p:cNvPr id="1851" name="Google Shape;1851;p89"/>
          <p:cNvSpPr txBox="1"/>
          <p:nvPr>
            <p:ph idx="5" type="body"/>
          </p:nvPr>
        </p:nvSpPr>
        <p:spPr>
          <a:xfrm>
            <a:off x="3334617" y="2210784"/>
            <a:ext cx="1603800" cy="451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800"/>
              <a:buNone/>
              <a:defRPr sz="800">
                <a:solidFill>
                  <a:schemeClr val="dk1"/>
                </a:solidFill>
              </a:defRPr>
            </a:lvl1pPr>
            <a:lvl2pPr indent="-228600" lvl="1" marL="914400" algn="l">
              <a:lnSpc>
                <a:spcPct val="90000"/>
              </a:lnSpc>
              <a:spcBef>
                <a:spcPts val="400"/>
              </a:spcBef>
              <a:spcAft>
                <a:spcPts val="0"/>
              </a:spcAft>
              <a:buClr>
                <a:schemeClr val="dk1"/>
              </a:buClr>
              <a:buSzPts val="800"/>
              <a:buNone/>
              <a:defRPr sz="8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2" name="Google Shape;1852;p89"/>
          <p:cNvSpPr txBox="1"/>
          <p:nvPr>
            <p:ph idx="6" type="body"/>
          </p:nvPr>
        </p:nvSpPr>
        <p:spPr>
          <a:xfrm>
            <a:off x="3334617" y="1908577"/>
            <a:ext cx="1603800" cy="2247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400"/>
              <a:buNone/>
              <a:defRPr b="1" sz="1400">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400"/>
              <a:buNone/>
              <a:defRPr sz="14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400"/>
              <a:buNone/>
              <a:defRPr sz="1400"/>
            </a:lvl4pPr>
            <a:lvl5pPr indent="-228600" lvl="4" marL="2286000" algn="l">
              <a:lnSpc>
                <a:spcPct val="90000"/>
              </a:lnSpc>
              <a:spcBef>
                <a:spcPts val="400"/>
              </a:spcBef>
              <a:spcAft>
                <a:spcPts val="0"/>
              </a:spcAft>
              <a:buClr>
                <a:schemeClr val="dk1"/>
              </a:buClr>
              <a:buSzPts val="1400"/>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3" name="Google Shape;1853;p89"/>
          <p:cNvSpPr/>
          <p:nvPr>
            <p:ph idx="7" type="pic"/>
          </p:nvPr>
        </p:nvSpPr>
        <p:spPr>
          <a:xfrm>
            <a:off x="6023226" y="1863340"/>
            <a:ext cx="665700" cy="666600"/>
          </a:xfrm>
          <a:prstGeom prst="rect">
            <a:avLst/>
          </a:prstGeom>
          <a:noFill/>
          <a:ln>
            <a:noFill/>
          </a:ln>
        </p:spPr>
      </p:sp>
      <p:sp>
        <p:nvSpPr>
          <p:cNvPr id="1854" name="Google Shape;1854;p89"/>
          <p:cNvSpPr txBox="1"/>
          <p:nvPr>
            <p:ph idx="8" type="body"/>
          </p:nvPr>
        </p:nvSpPr>
        <p:spPr>
          <a:xfrm>
            <a:off x="6763620" y="2210784"/>
            <a:ext cx="1603800" cy="451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800"/>
              <a:buNone/>
              <a:defRPr sz="800">
                <a:solidFill>
                  <a:schemeClr val="dk1"/>
                </a:solidFill>
              </a:defRPr>
            </a:lvl1pPr>
            <a:lvl2pPr indent="-228600" lvl="1" marL="914400" algn="l">
              <a:lnSpc>
                <a:spcPct val="90000"/>
              </a:lnSpc>
              <a:spcBef>
                <a:spcPts val="400"/>
              </a:spcBef>
              <a:spcAft>
                <a:spcPts val="0"/>
              </a:spcAft>
              <a:buClr>
                <a:schemeClr val="dk1"/>
              </a:buClr>
              <a:buSzPts val="800"/>
              <a:buNone/>
              <a:defRPr sz="8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5" name="Google Shape;1855;p89"/>
          <p:cNvSpPr txBox="1"/>
          <p:nvPr>
            <p:ph idx="9" type="body"/>
          </p:nvPr>
        </p:nvSpPr>
        <p:spPr>
          <a:xfrm>
            <a:off x="6763620" y="1908577"/>
            <a:ext cx="1603800" cy="2247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400"/>
              <a:buNone/>
              <a:defRPr b="1" sz="1400">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400"/>
              <a:buNone/>
              <a:defRPr sz="14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400"/>
              <a:buNone/>
              <a:defRPr sz="1400"/>
            </a:lvl4pPr>
            <a:lvl5pPr indent="-228600" lvl="4" marL="2286000" algn="l">
              <a:lnSpc>
                <a:spcPct val="90000"/>
              </a:lnSpc>
              <a:spcBef>
                <a:spcPts val="400"/>
              </a:spcBef>
              <a:spcAft>
                <a:spcPts val="0"/>
              </a:spcAft>
              <a:buClr>
                <a:schemeClr val="dk1"/>
              </a:buClr>
              <a:buSzPts val="1400"/>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6" name="Google Shape;1856;p89"/>
          <p:cNvSpPr/>
          <p:nvPr>
            <p:ph idx="13" type="pic"/>
          </p:nvPr>
        </p:nvSpPr>
        <p:spPr>
          <a:xfrm>
            <a:off x="1190145" y="3151338"/>
            <a:ext cx="665700" cy="666600"/>
          </a:xfrm>
          <a:prstGeom prst="rect">
            <a:avLst/>
          </a:prstGeom>
          <a:noFill/>
          <a:ln>
            <a:noFill/>
          </a:ln>
        </p:spPr>
      </p:sp>
      <p:sp>
        <p:nvSpPr>
          <p:cNvPr id="1857" name="Google Shape;1857;p89"/>
          <p:cNvSpPr txBox="1"/>
          <p:nvPr>
            <p:ph idx="14" type="body"/>
          </p:nvPr>
        </p:nvSpPr>
        <p:spPr>
          <a:xfrm>
            <a:off x="1930538" y="3498782"/>
            <a:ext cx="1603800" cy="451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800"/>
              <a:buNone/>
              <a:defRPr sz="800">
                <a:solidFill>
                  <a:schemeClr val="dk1"/>
                </a:solidFill>
              </a:defRPr>
            </a:lvl1pPr>
            <a:lvl2pPr indent="-228600" lvl="1" marL="914400" algn="l">
              <a:lnSpc>
                <a:spcPct val="90000"/>
              </a:lnSpc>
              <a:spcBef>
                <a:spcPts val="400"/>
              </a:spcBef>
              <a:spcAft>
                <a:spcPts val="0"/>
              </a:spcAft>
              <a:buClr>
                <a:schemeClr val="dk1"/>
              </a:buClr>
              <a:buSzPts val="800"/>
              <a:buNone/>
              <a:defRPr sz="8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8" name="Google Shape;1858;p89"/>
          <p:cNvSpPr txBox="1"/>
          <p:nvPr>
            <p:ph idx="15" type="body"/>
          </p:nvPr>
        </p:nvSpPr>
        <p:spPr>
          <a:xfrm>
            <a:off x="1930538" y="3196574"/>
            <a:ext cx="1603800" cy="2247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400"/>
              <a:buNone/>
              <a:defRPr b="1" sz="1400">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400"/>
              <a:buNone/>
              <a:defRPr sz="14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400"/>
              <a:buNone/>
              <a:defRPr sz="1400"/>
            </a:lvl4pPr>
            <a:lvl5pPr indent="-228600" lvl="4" marL="2286000" algn="l">
              <a:lnSpc>
                <a:spcPct val="90000"/>
              </a:lnSpc>
              <a:spcBef>
                <a:spcPts val="400"/>
              </a:spcBef>
              <a:spcAft>
                <a:spcPts val="0"/>
              </a:spcAft>
              <a:buClr>
                <a:schemeClr val="dk1"/>
              </a:buClr>
              <a:buSzPts val="1400"/>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59" name="Google Shape;1859;p89"/>
          <p:cNvSpPr/>
          <p:nvPr>
            <p:ph idx="16" type="pic"/>
          </p:nvPr>
        </p:nvSpPr>
        <p:spPr>
          <a:xfrm>
            <a:off x="4363955" y="3151338"/>
            <a:ext cx="665700" cy="666600"/>
          </a:xfrm>
          <a:prstGeom prst="rect">
            <a:avLst/>
          </a:prstGeom>
          <a:noFill/>
          <a:ln>
            <a:noFill/>
          </a:ln>
        </p:spPr>
      </p:sp>
      <p:sp>
        <p:nvSpPr>
          <p:cNvPr id="1860" name="Google Shape;1860;p89"/>
          <p:cNvSpPr txBox="1"/>
          <p:nvPr>
            <p:ph idx="17" type="body"/>
          </p:nvPr>
        </p:nvSpPr>
        <p:spPr>
          <a:xfrm>
            <a:off x="5104348" y="3498782"/>
            <a:ext cx="1603800" cy="451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800"/>
              <a:buNone/>
              <a:defRPr sz="800">
                <a:solidFill>
                  <a:schemeClr val="dk1"/>
                </a:solidFill>
              </a:defRPr>
            </a:lvl1pPr>
            <a:lvl2pPr indent="-228600" lvl="1" marL="914400" algn="l">
              <a:lnSpc>
                <a:spcPct val="90000"/>
              </a:lnSpc>
              <a:spcBef>
                <a:spcPts val="400"/>
              </a:spcBef>
              <a:spcAft>
                <a:spcPts val="0"/>
              </a:spcAft>
              <a:buClr>
                <a:schemeClr val="dk1"/>
              </a:buClr>
              <a:buSzPts val="800"/>
              <a:buNone/>
              <a:defRPr sz="8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1" name="Google Shape;1861;p89"/>
          <p:cNvSpPr txBox="1"/>
          <p:nvPr>
            <p:ph idx="18" type="body"/>
          </p:nvPr>
        </p:nvSpPr>
        <p:spPr>
          <a:xfrm>
            <a:off x="5104348" y="3196574"/>
            <a:ext cx="1603800" cy="2247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400"/>
              <a:buNone/>
              <a:defRPr b="1" sz="1400">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400"/>
              <a:buNone/>
              <a:defRPr sz="14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400"/>
              <a:buNone/>
              <a:defRPr sz="1400"/>
            </a:lvl4pPr>
            <a:lvl5pPr indent="-228600" lvl="4" marL="2286000" algn="l">
              <a:lnSpc>
                <a:spcPct val="90000"/>
              </a:lnSpc>
              <a:spcBef>
                <a:spcPts val="400"/>
              </a:spcBef>
              <a:spcAft>
                <a:spcPts val="0"/>
              </a:spcAft>
              <a:buClr>
                <a:schemeClr val="dk1"/>
              </a:buClr>
              <a:buSzPts val="1400"/>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2" name="Google Shape;1862;p89"/>
          <p:cNvSpPr/>
          <p:nvPr>
            <p:ph idx="19" type="pic"/>
          </p:nvPr>
        </p:nvSpPr>
        <p:spPr>
          <a:xfrm>
            <a:off x="6020990" y="4227884"/>
            <a:ext cx="665700" cy="666600"/>
          </a:xfrm>
          <a:prstGeom prst="rect">
            <a:avLst/>
          </a:prstGeom>
          <a:noFill/>
          <a:ln>
            <a:noFill/>
          </a:ln>
        </p:spPr>
      </p:sp>
      <p:sp>
        <p:nvSpPr>
          <p:cNvPr id="1863" name="Google Shape;1863;p89"/>
          <p:cNvSpPr txBox="1"/>
          <p:nvPr>
            <p:ph idx="20" type="body"/>
          </p:nvPr>
        </p:nvSpPr>
        <p:spPr>
          <a:xfrm>
            <a:off x="6761384" y="4575328"/>
            <a:ext cx="1603800" cy="451500"/>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dk1"/>
              </a:buClr>
              <a:buSzPts val="800"/>
              <a:buNone/>
              <a:defRPr sz="800">
                <a:solidFill>
                  <a:schemeClr val="dk1"/>
                </a:solidFill>
              </a:defRPr>
            </a:lvl1pPr>
            <a:lvl2pPr indent="-228600" lvl="1" marL="914400" algn="l">
              <a:lnSpc>
                <a:spcPct val="90000"/>
              </a:lnSpc>
              <a:spcBef>
                <a:spcPts val="400"/>
              </a:spcBef>
              <a:spcAft>
                <a:spcPts val="0"/>
              </a:spcAft>
              <a:buClr>
                <a:schemeClr val="dk1"/>
              </a:buClr>
              <a:buSzPts val="800"/>
              <a:buNone/>
              <a:defRPr sz="800"/>
            </a:lvl2pPr>
            <a:lvl3pPr indent="-228600" lvl="2" marL="1371600" algn="l">
              <a:lnSpc>
                <a:spcPct val="90000"/>
              </a:lnSpc>
              <a:spcBef>
                <a:spcPts val="400"/>
              </a:spcBef>
              <a:spcAft>
                <a:spcPts val="0"/>
              </a:spcAft>
              <a:buClr>
                <a:schemeClr val="dk1"/>
              </a:buClr>
              <a:buSzPts val="800"/>
              <a:buNone/>
              <a:defRPr sz="8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4" name="Google Shape;1864;p89"/>
          <p:cNvSpPr txBox="1"/>
          <p:nvPr>
            <p:ph idx="21" type="body"/>
          </p:nvPr>
        </p:nvSpPr>
        <p:spPr>
          <a:xfrm>
            <a:off x="6761384" y="4273121"/>
            <a:ext cx="1603800" cy="224700"/>
          </a:xfrm>
          <a:prstGeom prst="rect">
            <a:avLst/>
          </a:prstGeom>
          <a:noFill/>
          <a:ln>
            <a:noFill/>
          </a:ln>
        </p:spPr>
        <p:txBody>
          <a:bodyPr anchorCtr="0" anchor="t" bIns="34275" lIns="68575" spcFirstLastPara="1" rIns="68575" wrap="square" tIns="34275">
            <a:noAutofit/>
          </a:bodyPr>
          <a:lstStyle>
            <a:lvl1pPr indent="-228600" lvl="0" marL="457200" algn="l">
              <a:lnSpc>
                <a:spcPct val="100000"/>
              </a:lnSpc>
              <a:spcBef>
                <a:spcPts val="0"/>
              </a:spcBef>
              <a:spcAft>
                <a:spcPts val="0"/>
              </a:spcAft>
              <a:buClr>
                <a:schemeClr val="dk1"/>
              </a:buClr>
              <a:buSzPts val="1400"/>
              <a:buNone/>
              <a:defRPr b="1" sz="1400">
                <a:latin typeface="Calibri"/>
                <a:ea typeface="Calibri"/>
                <a:cs typeface="Calibri"/>
                <a:sym typeface="Calibri"/>
              </a:defRPr>
            </a:lvl1pPr>
            <a:lvl2pPr indent="-228600" lvl="1" marL="914400" algn="l">
              <a:lnSpc>
                <a:spcPct val="90000"/>
              </a:lnSpc>
              <a:spcBef>
                <a:spcPts val="400"/>
              </a:spcBef>
              <a:spcAft>
                <a:spcPts val="0"/>
              </a:spcAft>
              <a:buClr>
                <a:schemeClr val="dk1"/>
              </a:buClr>
              <a:buSzPts val="1400"/>
              <a:buNone/>
              <a:defRPr sz="1400"/>
            </a:lvl2pPr>
            <a:lvl3pPr indent="-228600" lvl="2" marL="1371600" algn="l">
              <a:lnSpc>
                <a:spcPct val="90000"/>
              </a:lnSpc>
              <a:spcBef>
                <a:spcPts val="400"/>
              </a:spcBef>
              <a:spcAft>
                <a:spcPts val="0"/>
              </a:spcAft>
              <a:buClr>
                <a:schemeClr val="dk1"/>
              </a:buClr>
              <a:buSzPts val="1400"/>
              <a:buNone/>
              <a:defRPr sz="1400"/>
            </a:lvl3pPr>
            <a:lvl4pPr indent="-228600" lvl="3" marL="1828800" algn="l">
              <a:lnSpc>
                <a:spcPct val="90000"/>
              </a:lnSpc>
              <a:spcBef>
                <a:spcPts val="400"/>
              </a:spcBef>
              <a:spcAft>
                <a:spcPts val="0"/>
              </a:spcAft>
              <a:buClr>
                <a:schemeClr val="dk1"/>
              </a:buClr>
              <a:buSzPts val="1400"/>
              <a:buNone/>
              <a:defRPr sz="1400"/>
            </a:lvl4pPr>
            <a:lvl5pPr indent="-228600" lvl="4" marL="2286000" algn="l">
              <a:lnSpc>
                <a:spcPct val="90000"/>
              </a:lnSpc>
              <a:spcBef>
                <a:spcPts val="400"/>
              </a:spcBef>
              <a:spcAft>
                <a:spcPts val="0"/>
              </a:spcAft>
              <a:buClr>
                <a:schemeClr val="dk1"/>
              </a:buClr>
              <a:buSzPts val="1400"/>
              <a:buNone/>
              <a:defRPr sz="14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65" name="Google Shape;1865;p89"/>
          <p:cNvSpPr txBox="1"/>
          <p:nvPr>
            <p:ph type="title"/>
          </p:nvPr>
        </p:nvSpPr>
        <p:spPr>
          <a:xfrm>
            <a:off x="4314824" y="342900"/>
            <a:ext cx="4572000" cy="451500"/>
          </a:xfrm>
          <a:prstGeom prst="rect">
            <a:avLst/>
          </a:prstGeom>
          <a:noFill/>
          <a:ln>
            <a:noFill/>
          </a:ln>
        </p:spPr>
        <p:txBody>
          <a:bodyPr anchorCtr="0" anchor="ctr" bIns="34275" lIns="68575" spcFirstLastPara="1" rIns="68575" wrap="square" tIns="34275">
            <a:normAutofit/>
          </a:bodyPr>
          <a:lstStyle>
            <a:lvl1pPr lvl="0" algn="r">
              <a:lnSpc>
                <a:spcPct val="90000"/>
              </a:lnSpc>
              <a:spcBef>
                <a:spcPts val="0"/>
              </a:spcBef>
              <a:spcAft>
                <a:spcPts val="0"/>
              </a:spcAft>
              <a:buClr>
                <a:schemeClr val="dk1"/>
              </a:buClr>
              <a:buSzPts val="3300"/>
              <a:buFont typeface="Calibri"/>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1440">
          <p15:clr>
            <a:srgbClr val="FBAE40"/>
          </p15:clr>
        </p15:guide>
        <p15:guide id="2" pos="2880">
          <p15:clr>
            <a:srgbClr val="FBAE40"/>
          </p15:clr>
        </p15:guide>
        <p15:guide id="3" pos="4320">
          <p15:clr>
            <a:srgbClr val="FBAE40"/>
          </p15:clr>
        </p15:guide>
        <p15:guide id="4" pos="2988">
          <p15:clr>
            <a:srgbClr val="5ACBF0"/>
          </p15:clr>
        </p15:guide>
        <p15:guide id="5" pos="2754">
          <p15:clr>
            <a:srgbClr val="5ACBF0"/>
          </p15:clr>
        </p15:guide>
        <p15:guide id="6" pos="1548">
          <p15:clr>
            <a:srgbClr val="5ACBF0"/>
          </p15:clr>
        </p15:guide>
        <p15:guide id="7" pos="1332">
          <p15:clr>
            <a:srgbClr val="5ACBF0"/>
          </p15:clr>
        </p15:guide>
        <p15:guide id="8" pos="4212">
          <p15:clr>
            <a:srgbClr val="5ACBF0"/>
          </p15:clr>
        </p15:guide>
        <p15:guide id="9" pos="4446">
          <p15:clr>
            <a:srgbClr val="5ACBF0"/>
          </p15:clr>
        </p15:guide>
        <p15:guide id="10" pos="108">
          <p15:clr>
            <a:srgbClr val="5ACBF0"/>
          </p15:clr>
        </p15:guide>
        <p15:guide id="11" orient="horz" pos="3150">
          <p15:clr>
            <a:srgbClr val="5ACBF0"/>
          </p15:clr>
        </p15:guide>
        <p15:guide id="12" pos="5652">
          <p15:clr>
            <a:srgbClr val="5ACBF0"/>
          </p15:clr>
        </p15:guide>
        <p15:guide id="13" orient="horz" pos="10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1866" name="Shape 1866"/>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Blank_1">
    <p:spTree>
      <p:nvGrpSpPr>
        <p:cNvPr id="1867" name="Shape 1867"/>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68" name="Shape 1868"/>
        <p:cNvGrpSpPr/>
        <p:nvPr/>
      </p:nvGrpSpPr>
      <p:grpSpPr>
        <a:xfrm>
          <a:off x="0" y="0"/>
          <a:ext cx="0" cy="0"/>
          <a:chOff x="0" y="0"/>
          <a:chExt cx="0" cy="0"/>
        </a:xfrm>
      </p:grpSpPr>
      <p:sp>
        <p:nvSpPr>
          <p:cNvPr id="1869" name="Google Shape;1869;p9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70" name="Google Shape;1870;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871" name="Shape 1871"/>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Page 1">
  <p:cSld name="19_Title Page_1">
    <p:spTree>
      <p:nvGrpSpPr>
        <p:cNvPr id="1872" name="Shape 1872"/>
        <p:cNvGrpSpPr/>
        <p:nvPr/>
      </p:nvGrpSpPr>
      <p:grpSpPr>
        <a:xfrm>
          <a:off x="0" y="0"/>
          <a:ext cx="0" cy="0"/>
          <a:chOff x="0" y="0"/>
          <a:chExt cx="0" cy="0"/>
        </a:xfrm>
      </p:grpSpPr>
      <p:sp>
        <p:nvSpPr>
          <p:cNvPr id="1873" name="Google Shape;1873;p94"/>
          <p:cNvSpPr/>
          <p:nvPr>
            <p:ph idx="2" type="pic"/>
          </p:nvPr>
        </p:nvSpPr>
        <p:spPr>
          <a:xfrm>
            <a:off x="2117047" y="1765072"/>
            <a:ext cx="1575900" cy="1480500"/>
          </a:xfrm>
          <a:prstGeom prst="rect">
            <a:avLst/>
          </a:prstGeom>
          <a:noFill/>
          <a:ln>
            <a:noFill/>
          </a:ln>
        </p:spPr>
      </p:sp>
      <p:sp>
        <p:nvSpPr>
          <p:cNvPr id="1874" name="Google Shape;1874;p94"/>
          <p:cNvSpPr/>
          <p:nvPr>
            <p:ph idx="3" type="pic"/>
          </p:nvPr>
        </p:nvSpPr>
        <p:spPr>
          <a:xfrm>
            <a:off x="3786947" y="1765072"/>
            <a:ext cx="1575900" cy="1480500"/>
          </a:xfrm>
          <a:prstGeom prst="rect">
            <a:avLst/>
          </a:prstGeom>
          <a:noFill/>
          <a:ln>
            <a:noFill/>
          </a:ln>
        </p:spPr>
      </p:sp>
      <p:sp>
        <p:nvSpPr>
          <p:cNvPr id="1875" name="Google Shape;1875;p94"/>
          <p:cNvSpPr/>
          <p:nvPr>
            <p:ph idx="4" type="pic"/>
          </p:nvPr>
        </p:nvSpPr>
        <p:spPr>
          <a:xfrm>
            <a:off x="5456846" y="1765072"/>
            <a:ext cx="1575900" cy="1480500"/>
          </a:xfrm>
          <a:prstGeom prst="rect">
            <a:avLst/>
          </a:prstGeom>
          <a:noFill/>
          <a:ln>
            <a:noFill/>
          </a:ln>
        </p:spPr>
      </p:sp>
      <p:sp>
        <p:nvSpPr>
          <p:cNvPr id="1876" name="Google Shape;1876;p94"/>
          <p:cNvSpPr/>
          <p:nvPr>
            <p:ph idx="5" type="pic"/>
          </p:nvPr>
        </p:nvSpPr>
        <p:spPr>
          <a:xfrm>
            <a:off x="7126746" y="1765072"/>
            <a:ext cx="1575900" cy="1480500"/>
          </a:xfrm>
          <a:prstGeom prst="rect">
            <a:avLst/>
          </a:prstGeom>
          <a:noFill/>
          <a:ln>
            <a:noFill/>
          </a:ln>
        </p:spPr>
      </p:sp>
      <p:sp>
        <p:nvSpPr>
          <p:cNvPr id="1877" name="Google Shape;1877;p94"/>
          <p:cNvSpPr/>
          <p:nvPr>
            <p:ph idx="6" type="pic"/>
          </p:nvPr>
        </p:nvSpPr>
        <p:spPr>
          <a:xfrm>
            <a:off x="447147" y="1765072"/>
            <a:ext cx="1575900" cy="1480500"/>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Page 3">
  <p:cSld name="16_Title Page_3">
    <p:spTree>
      <p:nvGrpSpPr>
        <p:cNvPr id="1878" name="Shape 187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Page 4">
  <p:cSld name="16_Title Page_4">
    <p:spTree>
      <p:nvGrpSpPr>
        <p:cNvPr id="1879" name="Shape 187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Page 5">
  <p:cSld name="16_Title Page_5">
    <p:spTree>
      <p:nvGrpSpPr>
        <p:cNvPr id="1880" name="Shape 1880"/>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Page 6">
  <p:cSld name="16_Title Page_6">
    <p:spTree>
      <p:nvGrpSpPr>
        <p:cNvPr id="1881" name="Shape 1881"/>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Page 7">
  <p:cSld name="16_Title Page_7">
    <p:spTree>
      <p:nvGrpSpPr>
        <p:cNvPr id="1882" name="Shape 1882"/>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Page 8">
  <p:cSld name="16_Title Page_8">
    <p:spTree>
      <p:nvGrpSpPr>
        <p:cNvPr id="1883" name="Shape 1883"/>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Page 9">
  <p:cSld name="16_Title Page_9">
    <p:spTree>
      <p:nvGrpSpPr>
        <p:cNvPr id="1884" name="Shape 1884"/>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Page 10">
  <p:cSld name="16_Title Page_10">
    <p:spTree>
      <p:nvGrpSpPr>
        <p:cNvPr id="1885" name="Shape 1885"/>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29" Type="http://schemas.openxmlformats.org/officeDocument/2006/relationships/slideLayout" Target="../slideLayouts/slideLayout44.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slideLayout" Target="../slideLayouts/slideLayout46.xml"/><Relationship Id="rId30" Type="http://schemas.openxmlformats.org/officeDocument/2006/relationships/slideLayout" Target="../slideLayouts/slideLayout45.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32" Type="http://schemas.openxmlformats.org/officeDocument/2006/relationships/theme" Target="../theme/theme1.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86.xml"/><Relationship Id="rId20" Type="http://schemas.openxmlformats.org/officeDocument/2006/relationships/slideLayout" Target="../slideLayouts/slideLayout66.xml"/><Relationship Id="rId42" Type="http://schemas.openxmlformats.org/officeDocument/2006/relationships/theme" Target="../theme/theme3.xml"/><Relationship Id="rId41" Type="http://schemas.openxmlformats.org/officeDocument/2006/relationships/slideLayout" Target="../slideLayouts/slideLayout87.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4" Type="http://schemas.openxmlformats.org/officeDocument/2006/relationships/slideLayout" Target="../slideLayouts/slideLayout70.xml"/><Relationship Id="rId23" Type="http://schemas.openxmlformats.org/officeDocument/2006/relationships/slideLayout" Target="../slideLayouts/slideLayout69.xml"/><Relationship Id="rId1" Type="http://schemas.openxmlformats.org/officeDocument/2006/relationships/slideLayout" Target="../slideLayouts/slideLayout47.xml"/><Relationship Id="rId2" Type="http://schemas.openxmlformats.org/officeDocument/2006/relationships/slideLayout" Target="../slideLayouts/slideLayout48.xml"/><Relationship Id="rId3" Type="http://schemas.openxmlformats.org/officeDocument/2006/relationships/slideLayout" Target="../slideLayouts/slideLayout49.xml"/><Relationship Id="rId4" Type="http://schemas.openxmlformats.org/officeDocument/2006/relationships/slideLayout" Target="../slideLayouts/slideLayout50.xml"/><Relationship Id="rId9" Type="http://schemas.openxmlformats.org/officeDocument/2006/relationships/slideLayout" Target="../slideLayouts/slideLayout55.xml"/><Relationship Id="rId26" Type="http://schemas.openxmlformats.org/officeDocument/2006/relationships/slideLayout" Target="../slideLayouts/slideLayout72.xml"/><Relationship Id="rId25" Type="http://schemas.openxmlformats.org/officeDocument/2006/relationships/slideLayout" Target="../slideLayouts/slideLayout71.xml"/><Relationship Id="rId28" Type="http://schemas.openxmlformats.org/officeDocument/2006/relationships/slideLayout" Target="../slideLayouts/slideLayout74.xml"/><Relationship Id="rId27" Type="http://schemas.openxmlformats.org/officeDocument/2006/relationships/slideLayout" Target="../slideLayouts/slideLayout73.xml"/><Relationship Id="rId5" Type="http://schemas.openxmlformats.org/officeDocument/2006/relationships/slideLayout" Target="../slideLayouts/slideLayout51.xml"/><Relationship Id="rId6" Type="http://schemas.openxmlformats.org/officeDocument/2006/relationships/slideLayout" Target="../slideLayouts/slideLayout52.xml"/><Relationship Id="rId29" Type="http://schemas.openxmlformats.org/officeDocument/2006/relationships/slideLayout" Target="../slideLayouts/slideLayout75.xml"/><Relationship Id="rId7" Type="http://schemas.openxmlformats.org/officeDocument/2006/relationships/slideLayout" Target="../slideLayouts/slideLayout53.xml"/><Relationship Id="rId8" Type="http://schemas.openxmlformats.org/officeDocument/2006/relationships/slideLayout" Target="../slideLayouts/slideLayout54.xml"/><Relationship Id="rId31" Type="http://schemas.openxmlformats.org/officeDocument/2006/relationships/slideLayout" Target="../slideLayouts/slideLayout77.xml"/><Relationship Id="rId30" Type="http://schemas.openxmlformats.org/officeDocument/2006/relationships/slideLayout" Target="../slideLayouts/slideLayout76.xml"/><Relationship Id="rId11" Type="http://schemas.openxmlformats.org/officeDocument/2006/relationships/slideLayout" Target="../slideLayouts/slideLayout57.xml"/><Relationship Id="rId33" Type="http://schemas.openxmlformats.org/officeDocument/2006/relationships/slideLayout" Target="../slideLayouts/slideLayout79.xml"/><Relationship Id="rId10" Type="http://schemas.openxmlformats.org/officeDocument/2006/relationships/slideLayout" Target="../slideLayouts/slideLayout56.xml"/><Relationship Id="rId32" Type="http://schemas.openxmlformats.org/officeDocument/2006/relationships/slideLayout" Target="../slideLayouts/slideLayout78.xml"/><Relationship Id="rId13" Type="http://schemas.openxmlformats.org/officeDocument/2006/relationships/slideLayout" Target="../slideLayouts/slideLayout59.xml"/><Relationship Id="rId35" Type="http://schemas.openxmlformats.org/officeDocument/2006/relationships/slideLayout" Target="../slideLayouts/slideLayout81.xml"/><Relationship Id="rId12" Type="http://schemas.openxmlformats.org/officeDocument/2006/relationships/slideLayout" Target="../slideLayouts/slideLayout58.xml"/><Relationship Id="rId34" Type="http://schemas.openxmlformats.org/officeDocument/2006/relationships/slideLayout" Target="../slideLayouts/slideLayout80.xml"/><Relationship Id="rId15" Type="http://schemas.openxmlformats.org/officeDocument/2006/relationships/slideLayout" Target="../slideLayouts/slideLayout61.xml"/><Relationship Id="rId37" Type="http://schemas.openxmlformats.org/officeDocument/2006/relationships/slideLayout" Target="../slideLayouts/slideLayout83.xml"/><Relationship Id="rId14" Type="http://schemas.openxmlformats.org/officeDocument/2006/relationships/slideLayout" Target="../slideLayouts/slideLayout60.xml"/><Relationship Id="rId36" Type="http://schemas.openxmlformats.org/officeDocument/2006/relationships/slideLayout" Target="../slideLayouts/slideLayout82.xml"/><Relationship Id="rId17" Type="http://schemas.openxmlformats.org/officeDocument/2006/relationships/slideLayout" Target="../slideLayouts/slideLayout63.xml"/><Relationship Id="rId39" Type="http://schemas.openxmlformats.org/officeDocument/2006/relationships/slideLayout" Target="../slideLayouts/slideLayout85.xml"/><Relationship Id="rId16" Type="http://schemas.openxmlformats.org/officeDocument/2006/relationships/slideLayout" Target="../slideLayouts/slideLayout62.xml"/><Relationship Id="rId38" Type="http://schemas.openxmlformats.org/officeDocument/2006/relationships/slideLayout" Target="../slideLayouts/slideLayout84.xml"/><Relationship Id="rId19" Type="http://schemas.openxmlformats.org/officeDocument/2006/relationships/slideLayout" Target="../slideLayouts/slideLayout65.xml"/><Relationship Id="rId18"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723750" y="526925"/>
            <a:ext cx="7696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1pPr>
            <a:lvl2pPr lvl="1"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2pPr>
            <a:lvl3pPr lvl="2"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3pPr>
            <a:lvl4pPr lvl="3"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4pPr>
            <a:lvl5pPr lvl="4"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5pPr>
            <a:lvl6pPr lvl="5"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6pPr>
            <a:lvl7pPr lvl="6"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7pPr>
            <a:lvl8pPr lvl="7"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8pPr>
            <a:lvl9pPr lvl="8" marR="0" rtl="0" algn="l">
              <a:lnSpc>
                <a:spcPct val="100000"/>
              </a:lnSpc>
              <a:spcBef>
                <a:spcPts val="0"/>
              </a:spcBef>
              <a:spcAft>
                <a:spcPts val="0"/>
              </a:spcAft>
              <a:buClr>
                <a:schemeClr val="dk2"/>
              </a:buClr>
              <a:buSzPts val="2800"/>
              <a:buFont typeface="Fjalla One"/>
              <a:buNone/>
              <a:defRPr b="0" i="0" sz="2800" u="none" cap="none" strike="noStrike">
                <a:solidFill>
                  <a:schemeClr val="dk2"/>
                </a:solidFill>
                <a:latin typeface="Fjalla One"/>
                <a:ea typeface="Fjalla One"/>
                <a:cs typeface="Fjalla One"/>
                <a:sym typeface="Fjalla One"/>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2" name="Shape 1752"/>
        <p:cNvGrpSpPr/>
        <p:nvPr/>
      </p:nvGrpSpPr>
      <p:grpSpPr>
        <a:xfrm>
          <a:off x="0" y="0"/>
          <a:ext cx="0" cy="0"/>
          <a:chOff x="0" y="0"/>
          <a:chExt cx="0" cy="0"/>
        </a:xfrm>
      </p:grpSpPr>
      <p:sp>
        <p:nvSpPr>
          <p:cNvPr id="1753" name="Google Shape;1753;p6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ctr">
              <a:lnSpc>
                <a:spcPct val="90000"/>
              </a:lnSpc>
              <a:spcBef>
                <a:spcPts val="0"/>
              </a:spcBef>
              <a:spcAft>
                <a:spcPts val="0"/>
              </a:spcAft>
              <a:buClr>
                <a:schemeClr val="dk1"/>
              </a:buClr>
              <a:buSzPts val="3000"/>
              <a:buFont typeface="Montserrat"/>
              <a:buNone/>
              <a:defRPr b="0" i="0" sz="3000" u="none" cap="none" strike="noStrike">
                <a:solidFill>
                  <a:schemeClr val="dk1"/>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54" name="Google Shape;1754;p6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23850" lvl="0" marL="457200" marR="0" rtl="0" algn="ctr">
              <a:lnSpc>
                <a:spcPct val="90000"/>
              </a:lnSpc>
              <a:spcBef>
                <a:spcPts val="800"/>
              </a:spcBef>
              <a:spcAft>
                <a:spcPts val="0"/>
              </a:spcAft>
              <a:buClr>
                <a:schemeClr val="dk1"/>
              </a:buClr>
              <a:buSzPts val="1500"/>
              <a:buFont typeface="Arial"/>
              <a:buChar char="•"/>
              <a:defRPr b="0" i="0" sz="1500" u="none" cap="none" strike="noStrike">
                <a:solidFill>
                  <a:schemeClr val="dk1"/>
                </a:solidFill>
                <a:latin typeface="Montserrat"/>
                <a:ea typeface="Montserrat"/>
                <a:cs typeface="Montserrat"/>
                <a:sym typeface="Montserrat"/>
              </a:defRPr>
            </a:lvl1pPr>
            <a:lvl2pPr indent="-317500" lvl="1" marL="914400" marR="0" rtl="0" algn="ctr">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2pPr>
            <a:lvl3pPr indent="-298450" lvl="2" marL="1371600" marR="0" rtl="0" algn="ctr">
              <a:lnSpc>
                <a:spcPct val="90000"/>
              </a:lnSpc>
              <a:spcBef>
                <a:spcPts val="400"/>
              </a:spcBef>
              <a:spcAft>
                <a:spcPts val="0"/>
              </a:spcAft>
              <a:buClr>
                <a:schemeClr val="dk1"/>
              </a:buClr>
              <a:buSzPts val="1100"/>
              <a:buFont typeface="Arial"/>
              <a:buChar char="•"/>
              <a:defRPr b="0" i="0" sz="1100" u="none" cap="none" strike="noStrike">
                <a:solidFill>
                  <a:schemeClr val="dk1"/>
                </a:solidFill>
                <a:latin typeface="Montserrat"/>
                <a:ea typeface="Montserrat"/>
                <a:cs typeface="Montserrat"/>
                <a:sym typeface="Montserrat"/>
              </a:defRPr>
            </a:lvl3pPr>
            <a:lvl4pPr indent="-285750" lvl="3" marL="1828800" marR="0" rtl="0" algn="ctr">
              <a:lnSpc>
                <a:spcPct val="90000"/>
              </a:lnSpc>
              <a:spcBef>
                <a:spcPts val="400"/>
              </a:spcBef>
              <a:spcAft>
                <a:spcPts val="0"/>
              </a:spcAft>
              <a:buClr>
                <a:schemeClr val="dk1"/>
              </a:buClr>
              <a:buSzPts val="900"/>
              <a:buFont typeface="Arial"/>
              <a:buChar char="•"/>
              <a:defRPr b="0" i="0" sz="900" u="none" cap="none" strike="noStrike">
                <a:solidFill>
                  <a:schemeClr val="dk1"/>
                </a:solidFill>
                <a:latin typeface="Montserrat"/>
                <a:ea typeface="Montserrat"/>
                <a:cs typeface="Montserrat"/>
                <a:sym typeface="Montserrat"/>
              </a:defRPr>
            </a:lvl4pPr>
            <a:lvl5pPr indent="-273050" lvl="4" marL="2286000" marR="0" rtl="0" algn="ctr">
              <a:lnSpc>
                <a:spcPct val="90000"/>
              </a:lnSpc>
              <a:spcBef>
                <a:spcPts val="400"/>
              </a:spcBef>
              <a:spcAft>
                <a:spcPts val="0"/>
              </a:spcAft>
              <a:buClr>
                <a:schemeClr val="dk1"/>
              </a:buClr>
              <a:buSzPts val="700"/>
              <a:buFont typeface="Arial"/>
              <a:buChar char="•"/>
              <a:defRPr b="0" i="0" sz="700" u="none" cap="none" strike="noStrike">
                <a:solidFill>
                  <a:schemeClr val="dk1"/>
                </a:solidFill>
                <a:latin typeface="Montserrat"/>
                <a:ea typeface="Montserrat"/>
                <a:cs typeface="Montserrat"/>
                <a:sym typeface="Montserra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a:ea typeface="Montserrat"/>
                <a:cs typeface="Montserrat"/>
                <a:sym typeface="Montserrat"/>
              </a:defRPr>
            </a:lvl9pPr>
          </a:lstStyle>
          <a:p/>
        </p:txBody>
      </p:sp>
      <p:sp>
        <p:nvSpPr>
          <p:cNvPr id="1755" name="Google Shape;1755;p6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700" u="none" cap="none" strike="noStrike">
                <a:solidFill>
                  <a:srgbClr val="888888"/>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9pPr>
          </a:lstStyle>
          <a:p/>
        </p:txBody>
      </p:sp>
      <p:sp>
        <p:nvSpPr>
          <p:cNvPr id="1756" name="Google Shape;1756;p6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700" u="none" cap="none" strike="noStrike">
                <a:solidFill>
                  <a:srgbClr val="888888"/>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Montserrat"/>
                <a:ea typeface="Montserrat"/>
                <a:cs typeface="Montserrat"/>
                <a:sym typeface="Montserrat"/>
              </a:defRPr>
            </a:lvl9pPr>
          </a:lstStyle>
          <a:p/>
        </p:txBody>
      </p:sp>
      <p:sp>
        <p:nvSpPr>
          <p:cNvPr id="1757" name="Google Shape;1757;p6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700"/>
              <a:buFont typeface="Arial"/>
              <a:buNone/>
              <a:defRPr b="0" i="0" sz="700" u="none" cap="none" strike="noStrike">
                <a:solidFill>
                  <a:srgbClr val="888888"/>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89" name="Shape 1889"/>
        <p:cNvGrpSpPr/>
        <p:nvPr/>
      </p:nvGrpSpPr>
      <p:grpSpPr>
        <a:xfrm>
          <a:off x="0" y="0"/>
          <a:ext cx="0" cy="0"/>
          <a:chOff x="0" y="0"/>
          <a:chExt cx="0" cy="0"/>
        </a:xfrm>
      </p:grpSpPr>
      <p:pic>
        <p:nvPicPr>
          <p:cNvPr id="1890" name="Google Shape;1890;p1"/>
          <p:cNvPicPr preferRelativeResize="0"/>
          <p:nvPr/>
        </p:nvPicPr>
        <p:blipFill rotWithShape="1">
          <a:blip r:embed="rId4">
            <a:alphaModFix/>
          </a:blip>
          <a:srcRect b="0" l="0" r="0" t="0"/>
          <a:stretch/>
        </p:blipFill>
        <p:spPr>
          <a:xfrm>
            <a:off x="0" y="0"/>
            <a:ext cx="9144003" cy="5143501"/>
          </a:xfrm>
          <a:prstGeom prst="rect">
            <a:avLst/>
          </a:prstGeom>
          <a:noFill/>
          <a:ln>
            <a:noFill/>
          </a:ln>
        </p:spPr>
      </p:pic>
      <p:sp>
        <p:nvSpPr>
          <p:cNvPr id="1891" name="Google Shape;1891;p1"/>
          <p:cNvSpPr txBox="1"/>
          <p:nvPr/>
        </p:nvSpPr>
        <p:spPr>
          <a:xfrm>
            <a:off x="1797625" y="2896475"/>
            <a:ext cx="5850473" cy="61555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chemeClr val="dk1"/>
              </a:buClr>
              <a:buSzPts val="1100"/>
              <a:buFont typeface="Arial"/>
              <a:buNone/>
            </a:pPr>
            <a:r>
              <a:rPr b="1" i="0" lang="en-US" sz="2500" u="none" cap="none" strike="noStrike">
                <a:solidFill>
                  <a:schemeClr val="lt1"/>
                </a:solidFill>
                <a:latin typeface="Barlow Semi Condensed"/>
                <a:ea typeface="Barlow Semi Condensed"/>
                <a:cs typeface="Barlow Semi Condensed"/>
                <a:sym typeface="Barlow Semi Condensed"/>
              </a:rPr>
              <a:t>IDE(Integrated Development Environment) </a:t>
            </a:r>
            <a:endParaRPr b="1" i="0" sz="2500" u="none" cap="none" strike="noStrike">
              <a:solidFill>
                <a:schemeClr val="lt1"/>
              </a:solidFill>
              <a:latin typeface="Barlow Semi Condensed"/>
              <a:ea typeface="Barlow Semi Condensed"/>
              <a:cs typeface="Barlow Semi Condensed"/>
              <a:sym typeface="Barlow Semi Condensed"/>
            </a:endParaRPr>
          </a:p>
          <a:p>
            <a:pPr indent="0" lvl="0" marL="0" marR="0" rtl="0" algn="ctr">
              <a:lnSpc>
                <a:spcPct val="100000"/>
              </a:lnSpc>
              <a:spcBef>
                <a:spcPts val="0"/>
              </a:spcBef>
              <a:spcAft>
                <a:spcPts val="0"/>
              </a:spcAft>
              <a:buClr>
                <a:schemeClr val="dk1"/>
              </a:buClr>
              <a:buSzPts val="1100"/>
              <a:buFont typeface="Arial"/>
              <a:buNone/>
            </a:pPr>
            <a:r>
              <a:rPr b="0" i="0" lang="en-US" sz="1500" u="none" cap="none" strike="noStrike">
                <a:solidFill>
                  <a:schemeClr val="lt1"/>
                </a:solidFill>
                <a:latin typeface="Barlow Semi Condensed"/>
                <a:ea typeface="Barlow Semi Condensed"/>
                <a:cs typeface="Barlow Semi Condensed"/>
                <a:sym typeface="Barlow Semi Condensed"/>
              </a:rPr>
              <a:t>Basic of Programming</a:t>
            </a:r>
            <a:endParaRPr b="0" i="0" sz="1500" u="none" cap="none" strike="noStrike">
              <a:solidFill>
                <a:schemeClr val="lt1"/>
              </a:solidFill>
              <a:latin typeface="Barlow Semi Condensed"/>
              <a:ea typeface="Barlow Semi Condensed"/>
              <a:cs typeface="Barlow Semi Condensed"/>
              <a:sym typeface="Barlow Semi Condensed"/>
            </a:endParaRPr>
          </a:p>
        </p:txBody>
      </p:sp>
      <p:pic>
        <p:nvPicPr>
          <p:cNvPr id="1892" name="Google Shape;1892;p1"/>
          <p:cNvPicPr preferRelativeResize="0"/>
          <p:nvPr/>
        </p:nvPicPr>
        <p:blipFill rotWithShape="1">
          <a:blip r:embed="rId5">
            <a:alphaModFix/>
          </a:blip>
          <a:srcRect b="15156" l="0" r="0" t="19286"/>
          <a:stretch/>
        </p:blipFill>
        <p:spPr>
          <a:xfrm>
            <a:off x="1797625" y="1683325"/>
            <a:ext cx="5548749" cy="1213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4" name="Google Shape;1974;p10"/>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5" name="Google Shape;1975;p10"/>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046DB5">
              <a:alpha val="2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76" name="Google Shape;1976;p10"/>
          <p:cNvSpPr txBox="1"/>
          <p:nvPr>
            <p:ph type="title"/>
          </p:nvPr>
        </p:nvSpPr>
        <p:spPr>
          <a:xfrm>
            <a:off x="182879" y="62055"/>
            <a:ext cx="2606001" cy="72063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2800"/>
              <a:buNone/>
            </a:pPr>
            <a:r>
              <a:rPr lang="en-US">
                <a:solidFill>
                  <a:schemeClr val="lt1"/>
                </a:solidFill>
                <a:latin typeface="Barlow Semi Condensed"/>
                <a:ea typeface="Barlow Semi Condensed"/>
                <a:cs typeface="Barlow Semi Condensed"/>
                <a:sym typeface="Barlow Semi Condensed"/>
              </a:rPr>
              <a:t>4. PyCharm</a:t>
            </a:r>
            <a:endParaRPr/>
          </a:p>
        </p:txBody>
      </p:sp>
      <p:sp>
        <p:nvSpPr>
          <p:cNvPr id="1977" name="Google Shape;1977;p10"/>
          <p:cNvSpPr txBox="1"/>
          <p:nvPr/>
        </p:nvSpPr>
        <p:spPr>
          <a:xfrm>
            <a:off x="417620" y="569340"/>
            <a:ext cx="3777190" cy="384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arlow Semi Condensed"/>
                <a:ea typeface="Barlow Semi Condensed"/>
                <a:cs typeface="Barlow Semi Condensed"/>
                <a:sym typeface="Barlow Semi Condensed"/>
              </a:rPr>
              <a:t>PyCharm</a:t>
            </a:r>
            <a:r>
              <a:rPr b="0" i="0" lang="en-US" sz="1600" u="none" cap="none" strike="noStrike">
                <a:solidFill>
                  <a:schemeClr val="lt1"/>
                </a:solidFill>
                <a:latin typeface="Barlow Semi Condensed"/>
                <a:ea typeface="Barlow Semi Condensed"/>
                <a:cs typeface="Barlow Semi Condensed"/>
                <a:sym typeface="Barlow Semi Condensed"/>
              </a:rPr>
              <a:t> is primarily one of the best IDE for Python, but the premium version also supports other languages for web development.</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Barlow Semi Condensed"/>
                <a:ea typeface="Barlow Semi Condensed"/>
                <a:cs typeface="Barlow Semi Condensed"/>
                <a:sym typeface="Barlow Semi Condensed"/>
              </a:rPr>
              <a:t>It checks for errors as you code and has autocomplete. It has a sleek, minimal GUI for uncluttered development, and checks the quality of your code to make sure it’s up to snuff.</a:t>
            </a:r>
            <a:endParaRPr/>
          </a:p>
        </p:txBody>
      </p:sp>
      <p:pic>
        <p:nvPicPr>
          <p:cNvPr descr="PyCharm IDE website" id="1978" name="Google Shape;1978;p10"/>
          <p:cNvPicPr preferRelativeResize="0"/>
          <p:nvPr/>
        </p:nvPicPr>
        <p:blipFill rotWithShape="1">
          <a:blip r:embed="rId3">
            <a:alphaModFix/>
          </a:blip>
          <a:srcRect b="0" l="0" r="0" t="0"/>
          <a:stretch/>
        </p:blipFill>
        <p:spPr>
          <a:xfrm>
            <a:off x="4928439" y="285749"/>
            <a:ext cx="4465944" cy="3714751"/>
          </a:xfrm>
          <a:prstGeom prst="rect">
            <a:avLst/>
          </a:prstGeom>
          <a:noFill/>
          <a:ln>
            <a:noFill/>
          </a:ln>
          <a:effectLst>
            <a:outerShdw blurRad="50800" rotWithShape="0" algn="ctr">
              <a:srgbClr val="000000">
                <a:alpha val="42745"/>
              </a:srgbClr>
            </a:outerShdw>
            <a:reflection blurRad="0" dir="5400000" dist="406400" endA="0" endPos="65000" kx="0" rotWithShape="0" algn="bl" stA="45000" stPos="0" sy="-100000" ky="0"/>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84" name="Google Shape;1984;p11"/>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85" name="Google Shape;1985;p11"/>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046DB5">
              <a:alpha val="2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86" name="Google Shape;1986;p11"/>
          <p:cNvSpPr txBox="1"/>
          <p:nvPr>
            <p:ph type="title"/>
          </p:nvPr>
        </p:nvSpPr>
        <p:spPr>
          <a:xfrm>
            <a:off x="182879" y="62055"/>
            <a:ext cx="2606001" cy="72063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2800"/>
              <a:buNone/>
            </a:pPr>
            <a:r>
              <a:rPr lang="en-US">
                <a:solidFill>
                  <a:schemeClr val="lt1"/>
                </a:solidFill>
                <a:latin typeface="Barlow Semi Condensed"/>
                <a:ea typeface="Barlow Semi Condensed"/>
                <a:cs typeface="Barlow Semi Condensed"/>
                <a:sym typeface="Barlow Semi Condensed"/>
              </a:rPr>
              <a:t>5. PhpStorm</a:t>
            </a:r>
            <a:endParaRPr>
              <a:solidFill>
                <a:schemeClr val="lt1"/>
              </a:solidFill>
              <a:latin typeface="Barlow Semi Condensed"/>
              <a:ea typeface="Barlow Semi Condensed"/>
              <a:cs typeface="Barlow Semi Condensed"/>
              <a:sym typeface="Barlow Semi Condensed"/>
            </a:endParaRPr>
          </a:p>
        </p:txBody>
      </p:sp>
      <p:sp>
        <p:nvSpPr>
          <p:cNvPr id="1987" name="Google Shape;1987;p11"/>
          <p:cNvSpPr txBox="1"/>
          <p:nvPr/>
        </p:nvSpPr>
        <p:spPr>
          <a:xfrm>
            <a:off x="417620" y="569340"/>
            <a:ext cx="3777190" cy="384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arlow Semi Condensed"/>
                <a:ea typeface="Barlow Semi Condensed"/>
                <a:cs typeface="Barlow Semi Condensed"/>
                <a:sym typeface="Barlow Semi Condensed"/>
              </a:rPr>
              <a:t>PhpStorm </a:t>
            </a:r>
            <a:r>
              <a:rPr b="0" i="0" lang="en-US" sz="1600" u="none" cap="none" strike="noStrike">
                <a:solidFill>
                  <a:schemeClr val="lt1"/>
                </a:solidFill>
                <a:latin typeface="Barlow Semi Condensed"/>
                <a:ea typeface="Barlow Semi Condensed"/>
                <a:cs typeface="Barlow Semi Condensed"/>
                <a:sym typeface="Barlow Semi Condensed"/>
              </a:rPr>
              <a:t>is another option to consider for one of the best IDE for web development. It’s focused on PHP, but front-end languages are also fully supported including HTML 5, CSS, Sass, Less, JavaScript, and more.</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Barlow Semi Condensed"/>
                <a:ea typeface="Barlow Semi Condensed"/>
                <a:cs typeface="Barlow Semi Condensed"/>
                <a:sym typeface="Barlow Semi Condensed"/>
              </a:rPr>
              <a:t>It also includes support for major software to create websites such as WordPress, Drupal, Joomla! (Links to an external site.), Laravek, and others.</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Barlow Semi Condensed"/>
                <a:ea typeface="Barlow Semi Condensed"/>
                <a:cs typeface="Barlow Semi Condensed"/>
                <a:sym typeface="Barlow Semi Condensed"/>
              </a:rPr>
              <a:t>It’s easy to navigate, has code autocomplete, debugging and testing tools as well as quick (and safe) refactoring.</a:t>
            </a:r>
            <a:endParaRPr/>
          </a:p>
        </p:txBody>
      </p:sp>
      <p:pic>
        <p:nvPicPr>
          <p:cNvPr descr="PhpStorm IDE website" id="1988" name="Google Shape;1988;p11"/>
          <p:cNvPicPr preferRelativeResize="0"/>
          <p:nvPr/>
        </p:nvPicPr>
        <p:blipFill rotWithShape="1">
          <a:blip r:embed="rId3">
            <a:alphaModFix/>
          </a:blip>
          <a:srcRect b="0" l="0" r="0" t="0"/>
          <a:stretch/>
        </p:blipFill>
        <p:spPr>
          <a:xfrm>
            <a:off x="5072817" y="180975"/>
            <a:ext cx="4151193" cy="3305175"/>
          </a:xfrm>
          <a:prstGeom prst="rect">
            <a:avLst/>
          </a:prstGeom>
          <a:noFill/>
          <a:ln>
            <a:noFill/>
          </a:ln>
          <a:effectLst>
            <a:reflection blurRad="0" dir="5400000" dist="12700" endA="0" endPos="65000" kx="0" rotWithShape="0" algn="bl" stA="45000" stPos="0" sy="-100000" ky="0"/>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992" name="Shape 1992"/>
        <p:cNvGrpSpPr/>
        <p:nvPr/>
      </p:nvGrpSpPr>
      <p:grpSpPr>
        <a:xfrm>
          <a:off x="0" y="0"/>
          <a:ext cx="0" cy="0"/>
          <a:chOff x="0" y="0"/>
          <a:chExt cx="0" cy="0"/>
        </a:xfrm>
      </p:grpSpPr>
      <p:pic>
        <p:nvPicPr>
          <p:cNvPr descr="Graphical user interface, application&#10;&#10;Description automatically generated" id="1993" name="Google Shape;1993;p12"/>
          <p:cNvPicPr preferRelativeResize="0"/>
          <p:nvPr/>
        </p:nvPicPr>
        <p:blipFill rotWithShape="1">
          <a:blip r:embed="rId3">
            <a:alphaModFix/>
          </a:blip>
          <a:srcRect b="0" l="0" r="0" t="0"/>
          <a:stretch/>
        </p:blipFill>
        <p:spPr>
          <a:xfrm>
            <a:off x="3600352" y="102575"/>
            <a:ext cx="5081642" cy="4871429"/>
          </a:xfrm>
          <a:prstGeom prst="rect">
            <a:avLst/>
          </a:prstGeom>
          <a:noFill/>
          <a:ln>
            <a:noFill/>
          </a:ln>
        </p:spPr>
      </p:pic>
      <p:sp>
        <p:nvSpPr>
          <p:cNvPr id="1994" name="Google Shape;1994;p12"/>
          <p:cNvSpPr txBox="1"/>
          <p:nvPr>
            <p:ph type="title"/>
          </p:nvPr>
        </p:nvSpPr>
        <p:spPr>
          <a:xfrm>
            <a:off x="462006" y="1575642"/>
            <a:ext cx="4236900" cy="45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500">
                <a:solidFill>
                  <a:schemeClr val="lt1"/>
                </a:solidFill>
                <a:latin typeface="Barlow Semi Condensed"/>
                <a:ea typeface="Barlow Semi Condensed"/>
                <a:cs typeface="Barlow Semi Condensed"/>
                <a:sym typeface="Barlow Semi Condensed"/>
              </a:rPr>
              <a:t>References: </a:t>
            </a:r>
            <a:endParaRPr b="1" sz="2500">
              <a:solidFill>
                <a:schemeClr val="lt1"/>
              </a:solidFill>
              <a:latin typeface="Barlow Semi Condensed"/>
              <a:ea typeface="Barlow Semi Condensed"/>
              <a:cs typeface="Barlow Semi Condensed"/>
              <a:sym typeface="Barlow Semi Condensed"/>
            </a:endParaRPr>
          </a:p>
        </p:txBody>
      </p:sp>
      <p:sp>
        <p:nvSpPr>
          <p:cNvPr id="1995" name="Google Shape;1995;p12"/>
          <p:cNvSpPr txBox="1"/>
          <p:nvPr/>
        </p:nvSpPr>
        <p:spPr>
          <a:xfrm>
            <a:off x="462006" y="2028042"/>
            <a:ext cx="2811470" cy="2228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0" i="0" lang="en-US" sz="1400" u="none" cap="none" strike="noStrike">
                <a:solidFill>
                  <a:schemeClr val="lt1"/>
                </a:solidFill>
                <a:latin typeface="Barlow Semi Condensed"/>
                <a:ea typeface="Barlow Semi Condensed"/>
                <a:cs typeface="Barlow Semi Condensed"/>
                <a:sym typeface="Barlow Semi Condensed"/>
              </a:rPr>
              <a:t>1. Top 10 Best IDE Software for Web Development (2022) : https://websitesetup.org/best-ide-software</a:t>
            </a:r>
            <a:endParaRPr/>
          </a:p>
          <a:p>
            <a:pPr indent="0" lvl="0" marL="0" marR="0" rtl="0" algn="l">
              <a:lnSpc>
                <a:spcPct val="115000"/>
              </a:lnSpc>
              <a:spcBef>
                <a:spcPts val="0"/>
              </a:spcBef>
              <a:spcAft>
                <a:spcPts val="0"/>
              </a:spcAft>
              <a:buNone/>
            </a:pPr>
            <a:r>
              <a:rPr b="0" i="0" lang="en-US" sz="1400" u="none" cap="none" strike="noStrike">
                <a:solidFill>
                  <a:schemeClr val="lt1"/>
                </a:solidFill>
                <a:latin typeface="Barlow Semi Condensed"/>
                <a:ea typeface="Barlow Semi Condensed"/>
                <a:cs typeface="Barlow Semi Condensed"/>
                <a:sym typeface="Barlow Semi Condensed"/>
              </a:rPr>
              <a:t>2.Images: https://kodego.ph/</a:t>
            </a:r>
            <a:endParaRPr b="0" i="0" sz="1400" u="none" cap="none" strike="noStrike">
              <a:solidFill>
                <a:schemeClr val="lt1"/>
              </a:solidFill>
              <a:latin typeface="Barlow Semi Condensed"/>
              <a:ea typeface="Barlow Semi Condensed"/>
              <a:cs typeface="Barlow Semi Condensed"/>
              <a:sym typeface="Barlow Semi Condensed"/>
            </a:endParaRPr>
          </a:p>
        </p:txBody>
      </p:sp>
      <p:pic>
        <p:nvPicPr>
          <p:cNvPr id="1996" name="Google Shape;1996;p12"/>
          <p:cNvPicPr preferRelativeResize="0"/>
          <p:nvPr/>
        </p:nvPicPr>
        <p:blipFill rotWithShape="1">
          <a:blip r:embed="rId4">
            <a:alphaModFix/>
          </a:blip>
          <a:srcRect b="0" l="0" r="0" t="0"/>
          <a:stretch/>
        </p:blipFill>
        <p:spPr>
          <a:xfrm>
            <a:off x="7837252" y="102575"/>
            <a:ext cx="1077775" cy="359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2"/>
          <p:cNvSpPr txBox="1"/>
          <p:nvPr/>
        </p:nvSpPr>
        <p:spPr>
          <a:xfrm>
            <a:off x="4641300" y="1391675"/>
            <a:ext cx="2811900" cy="41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100"/>
              <a:buFont typeface="Arial"/>
              <a:buNone/>
            </a:pPr>
            <a:r>
              <a:rPr b="1" i="0" lang="en-US" sz="2700" u="none" cap="none" strike="noStrike">
                <a:solidFill>
                  <a:srgbClr val="1C4587"/>
                </a:solidFill>
                <a:latin typeface="Barlow Semi Condensed"/>
                <a:ea typeface="Barlow Semi Condensed"/>
                <a:cs typeface="Barlow Semi Condensed"/>
                <a:sym typeface="Barlow Semi Condensed"/>
              </a:rPr>
              <a:t>Overview</a:t>
            </a:r>
            <a:endParaRPr b="1" i="0" sz="2700" u="none" cap="none" strike="noStrike">
              <a:solidFill>
                <a:srgbClr val="1C4587"/>
              </a:solidFill>
              <a:latin typeface="Barlow Semi Condensed"/>
              <a:ea typeface="Barlow Semi Condensed"/>
              <a:cs typeface="Barlow Semi Condensed"/>
              <a:sym typeface="Barlow Semi Condensed"/>
            </a:endParaRPr>
          </a:p>
        </p:txBody>
      </p:sp>
      <p:sp>
        <p:nvSpPr>
          <p:cNvPr id="1898" name="Google Shape;1898;p2"/>
          <p:cNvSpPr txBox="1"/>
          <p:nvPr/>
        </p:nvSpPr>
        <p:spPr>
          <a:xfrm>
            <a:off x="4572000" y="1904725"/>
            <a:ext cx="3768900" cy="1539300"/>
          </a:xfrm>
          <a:prstGeom prst="rect">
            <a:avLst/>
          </a:prstGeom>
          <a:noFill/>
          <a:ln>
            <a:noFill/>
          </a:ln>
        </p:spPr>
        <p:txBody>
          <a:bodyPr anchorCtr="0" anchor="t" bIns="0" lIns="0" spcFirstLastPara="1" rIns="0" wrap="square" tIns="0">
            <a:spAutoFit/>
          </a:bodyPr>
          <a:lstStyle/>
          <a:p>
            <a:pPr indent="-355600" lvl="0" marL="457200" marR="0" rtl="0" algn="l">
              <a:lnSpc>
                <a:spcPct val="100000"/>
              </a:lnSpc>
              <a:spcBef>
                <a:spcPts val="0"/>
              </a:spcBef>
              <a:spcAft>
                <a:spcPts val="0"/>
              </a:spcAft>
              <a:buClr>
                <a:srgbClr val="1C4587"/>
              </a:buClr>
              <a:buSzPts val="2000"/>
              <a:buFont typeface="Barlow Semi Condensed"/>
              <a:buAutoNum type="arabicPeriod"/>
            </a:pPr>
            <a:r>
              <a:rPr lang="en-US" sz="2000">
                <a:solidFill>
                  <a:srgbClr val="1C4587"/>
                </a:solidFill>
                <a:latin typeface="Barlow Semi Condensed"/>
                <a:ea typeface="Barlow Semi Condensed"/>
                <a:cs typeface="Barlow Semi Condensed"/>
                <a:sym typeface="Barlow Semi Condensed"/>
              </a:rPr>
              <a:t>Different</a:t>
            </a:r>
            <a:r>
              <a:rPr b="0" i="0" lang="en-US" sz="2000" u="none" cap="none" strike="noStrike">
                <a:solidFill>
                  <a:srgbClr val="1C4587"/>
                </a:solidFill>
                <a:latin typeface="Barlow Semi Condensed"/>
                <a:ea typeface="Barlow Semi Condensed"/>
                <a:cs typeface="Barlow Semi Condensed"/>
                <a:sym typeface="Barlow Semi Condensed"/>
              </a:rPr>
              <a:t> Linux Commands to Create Directory </a:t>
            </a:r>
            <a:endParaRPr b="0" i="0" sz="2000" u="none" cap="none" strike="noStrike">
              <a:solidFill>
                <a:srgbClr val="1C4587"/>
              </a:solidFill>
              <a:latin typeface="Barlow Semi Condensed"/>
              <a:ea typeface="Barlow Semi Condensed"/>
              <a:cs typeface="Barlow Semi Condensed"/>
              <a:sym typeface="Barlow Semi Condensed"/>
            </a:endParaRPr>
          </a:p>
          <a:p>
            <a:pPr indent="-355600" lvl="0" marL="457200" marR="0" rtl="0" algn="l">
              <a:lnSpc>
                <a:spcPct val="100000"/>
              </a:lnSpc>
              <a:spcBef>
                <a:spcPts val="0"/>
              </a:spcBef>
              <a:spcAft>
                <a:spcPts val="0"/>
              </a:spcAft>
              <a:buClr>
                <a:srgbClr val="1C4587"/>
              </a:buClr>
              <a:buSzPts val="2000"/>
              <a:buFont typeface="Barlow Semi Condensed"/>
              <a:buAutoNum type="arabicPeriod"/>
            </a:pPr>
            <a:r>
              <a:rPr b="0" i="0" lang="en-US" sz="2000" u="none" cap="none" strike="noStrike">
                <a:solidFill>
                  <a:srgbClr val="1C4587"/>
                </a:solidFill>
                <a:latin typeface="Barlow Semi Condensed"/>
                <a:ea typeface="Barlow Semi Condensed"/>
                <a:cs typeface="Barlow Semi Condensed"/>
                <a:sym typeface="Barlow Semi Condensed"/>
              </a:rPr>
              <a:t>Different Linux Commands to Create Files. </a:t>
            </a:r>
            <a:endParaRPr b="0" i="0" sz="2000" u="none" cap="none" strike="noStrike">
              <a:solidFill>
                <a:srgbClr val="1C4587"/>
              </a:solidFill>
              <a:latin typeface="Barlow Semi Condensed"/>
              <a:ea typeface="Barlow Semi Condensed"/>
              <a:cs typeface="Barlow Semi Condensed"/>
              <a:sym typeface="Barlow Semi Condensed"/>
            </a:endParaRPr>
          </a:p>
          <a:p>
            <a:pPr indent="0" lvl="0" marL="101600" marR="0" rtl="0" algn="l">
              <a:lnSpc>
                <a:spcPct val="100000"/>
              </a:lnSpc>
              <a:spcBef>
                <a:spcPts val="0"/>
              </a:spcBef>
              <a:spcAft>
                <a:spcPts val="0"/>
              </a:spcAft>
              <a:buNone/>
            </a:pPr>
            <a:r>
              <a:t/>
            </a:r>
            <a:endParaRPr b="0" i="0" sz="2000" u="none" cap="none" strike="noStrike">
              <a:solidFill>
                <a:srgbClr val="1C4587"/>
              </a:solidFill>
              <a:latin typeface="Barlow Semi Condensed"/>
              <a:ea typeface="Barlow Semi Condensed"/>
              <a:cs typeface="Barlow Semi Condensed"/>
              <a:sym typeface="Barlow Semi Condensed"/>
            </a:endParaRPr>
          </a:p>
        </p:txBody>
      </p:sp>
      <p:pic>
        <p:nvPicPr>
          <p:cNvPr id="1899" name="Google Shape;1899;p2"/>
          <p:cNvPicPr preferRelativeResize="0"/>
          <p:nvPr/>
        </p:nvPicPr>
        <p:blipFill rotWithShape="1">
          <a:blip r:embed="rId3">
            <a:alphaModFix/>
          </a:blip>
          <a:srcRect b="15156" l="0" r="0" t="19286"/>
          <a:stretch/>
        </p:blipFill>
        <p:spPr>
          <a:xfrm>
            <a:off x="7777500" y="185475"/>
            <a:ext cx="1117025" cy="244200"/>
          </a:xfrm>
          <a:prstGeom prst="rect">
            <a:avLst/>
          </a:prstGeom>
          <a:noFill/>
          <a:ln>
            <a:noFill/>
          </a:ln>
        </p:spPr>
      </p:pic>
      <p:pic>
        <p:nvPicPr>
          <p:cNvPr id="1900" name="Google Shape;1900;p2"/>
          <p:cNvPicPr preferRelativeResize="0"/>
          <p:nvPr/>
        </p:nvPicPr>
        <p:blipFill rotWithShape="1">
          <a:blip r:embed="rId4">
            <a:alphaModFix/>
          </a:blip>
          <a:srcRect b="0" l="0" r="0" t="0"/>
          <a:stretch/>
        </p:blipFill>
        <p:spPr>
          <a:xfrm>
            <a:off x="7837252" y="102575"/>
            <a:ext cx="1077775" cy="359425"/>
          </a:xfrm>
          <a:prstGeom prst="rect">
            <a:avLst/>
          </a:prstGeom>
          <a:noFill/>
          <a:ln>
            <a:noFill/>
          </a:ln>
        </p:spPr>
      </p:pic>
      <p:pic>
        <p:nvPicPr>
          <p:cNvPr descr="Icon&#10;&#10;Description automatically generated with medium confidence" id="1901" name="Google Shape;1901;p2"/>
          <p:cNvPicPr preferRelativeResize="0"/>
          <p:nvPr/>
        </p:nvPicPr>
        <p:blipFill rotWithShape="1">
          <a:blip r:embed="rId5">
            <a:alphaModFix/>
          </a:blip>
          <a:srcRect b="0" l="0" r="0" t="0"/>
          <a:stretch/>
        </p:blipFill>
        <p:spPr>
          <a:xfrm>
            <a:off x="0" y="2571751"/>
            <a:ext cx="9144000" cy="2860066"/>
          </a:xfrm>
          <a:prstGeom prst="rect">
            <a:avLst/>
          </a:prstGeom>
          <a:noFill/>
          <a:ln>
            <a:noFill/>
          </a:ln>
        </p:spPr>
      </p:pic>
      <p:pic>
        <p:nvPicPr>
          <p:cNvPr id="1902" name="Google Shape;1902;p2"/>
          <p:cNvPicPr preferRelativeResize="0"/>
          <p:nvPr/>
        </p:nvPicPr>
        <p:blipFill rotWithShape="1">
          <a:blip r:embed="rId6">
            <a:alphaModFix/>
          </a:blip>
          <a:srcRect b="0" l="0" r="0" t="0"/>
          <a:stretch/>
        </p:blipFill>
        <p:spPr>
          <a:xfrm flipH="1">
            <a:off x="15252" y="36473"/>
            <a:ext cx="4655901" cy="5074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3"/>
          <p:cNvSpPr/>
          <p:nvPr/>
        </p:nvSpPr>
        <p:spPr>
          <a:xfrm>
            <a:off x="0" y="-6647"/>
            <a:ext cx="9144000" cy="4524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3"/>
          <p:cNvSpPr txBox="1"/>
          <p:nvPr>
            <p:ph type="title"/>
          </p:nvPr>
        </p:nvSpPr>
        <p:spPr>
          <a:xfrm>
            <a:off x="128600" y="0"/>
            <a:ext cx="8725500" cy="45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000">
                <a:solidFill>
                  <a:schemeClr val="lt1"/>
                </a:solidFill>
                <a:latin typeface="Barlow Semi Condensed"/>
                <a:ea typeface="Barlow Semi Condensed"/>
                <a:cs typeface="Barlow Semi Condensed"/>
                <a:sym typeface="Barlow Semi Condensed"/>
              </a:rPr>
              <a:t>Understanding the basics</a:t>
            </a:r>
            <a:endParaRPr b="1" sz="2000">
              <a:solidFill>
                <a:schemeClr val="lt1"/>
              </a:solidFill>
              <a:latin typeface="Barlow Semi Condensed"/>
              <a:ea typeface="Barlow Semi Condensed"/>
              <a:cs typeface="Barlow Semi Condensed"/>
              <a:sym typeface="Barlow Semi Condensed"/>
            </a:endParaRPr>
          </a:p>
        </p:txBody>
      </p:sp>
      <p:pic>
        <p:nvPicPr>
          <p:cNvPr id="1909" name="Google Shape;1909;p3"/>
          <p:cNvPicPr preferRelativeResize="0"/>
          <p:nvPr/>
        </p:nvPicPr>
        <p:blipFill rotWithShape="1">
          <a:blip r:embed="rId3">
            <a:alphaModFix/>
          </a:blip>
          <a:srcRect b="0" l="0" r="0" t="0"/>
          <a:stretch/>
        </p:blipFill>
        <p:spPr>
          <a:xfrm>
            <a:off x="7837277" y="4667425"/>
            <a:ext cx="1077775" cy="359425"/>
          </a:xfrm>
          <a:prstGeom prst="rect">
            <a:avLst/>
          </a:prstGeom>
          <a:noFill/>
          <a:ln>
            <a:noFill/>
          </a:ln>
        </p:spPr>
      </p:pic>
      <p:sp>
        <p:nvSpPr>
          <p:cNvPr id="1910" name="Google Shape;1910;p3"/>
          <p:cNvSpPr txBox="1"/>
          <p:nvPr/>
        </p:nvSpPr>
        <p:spPr>
          <a:xfrm>
            <a:off x="231884" y="1246109"/>
            <a:ext cx="2808772" cy="257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rgbClr val="073763"/>
                </a:solidFill>
                <a:latin typeface="Barlow Semi Condensed"/>
                <a:ea typeface="Barlow Semi Condensed"/>
                <a:cs typeface="Barlow Semi Condensed"/>
                <a:sym typeface="Barlow Semi Condensed"/>
              </a:rPr>
              <a:t>An Integrated Development Environment (IDE) is software that consolidates the basic tools needed for software testing and writing.</a:t>
            </a:r>
            <a:endParaRPr/>
          </a:p>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rgbClr val="073763"/>
                </a:solidFill>
                <a:latin typeface="Barlow Semi Condensed"/>
                <a:ea typeface="Barlow Semi Condensed"/>
                <a:cs typeface="Barlow Semi Condensed"/>
                <a:sym typeface="Barlow Semi Condensed"/>
              </a:rPr>
              <a:t>Without IDE, a developer would have to select and manage all these tools separately, but IDE brings all these tools together as a single framework or service. Needless to say, IDE helps a web developer’s work to be more precise and quicker.</a:t>
            </a:r>
            <a:endParaRPr b="0" i="0" sz="1600" u="none" cap="none" strike="noStrike">
              <a:solidFill>
                <a:srgbClr val="073763"/>
              </a:solidFill>
              <a:latin typeface="Barlow Semi Condensed"/>
              <a:ea typeface="Barlow Semi Condensed"/>
              <a:cs typeface="Barlow Semi Condensed"/>
              <a:sym typeface="Barlow Semi Condensed"/>
            </a:endParaRPr>
          </a:p>
        </p:txBody>
      </p:sp>
      <p:sp>
        <p:nvSpPr>
          <p:cNvPr id="1911" name="Google Shape;1911;p3"/>
          <p:cNvSpPr/>
          <p:nvPr/>
        </p:nvSpPr>
        <p:spPr>
          <a:xfrm>
            <a:off x="3040656" y="655525"/>
            <a:ext cx="5929494" cy="4060302"/>
          </a:xfrm>
          <a:prstGeom prst="roundRect">
            <a:avLst>
              <a:gd fmla="val 16667" name="adj"/>
            </a:avLst>
          </a:prstGeom>
          <a:solidFill>
            <a:schemeClr val="lt2"/>
          </a:solidFill>
          <a:ln>
            <a:noFill/>
          </a:ln>
          <a:effectLst>
            <a:outerShdw blurRad="50800" rotWithShape="0" algn="bl" dir="18900000" dist="38100">
              <a:srgbClr val="000000">
                <a:alpha val="40000"/>
              </a:srgbClr>
            </a:outerShdw>
            <a:reflection blurRad="0" dir="5400000" dist="101600" endA="295" endPos="92000" kx="0" rotWithShape="0" algn="bl" stA="50000"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3"/>
          <p:cNvSpPr txBox="1"/>
          <p:nvPr/>
        </p:nvSpPr>
        <p:spPr>
          <a:xfrm>
            <a:off x="173850" y="655525"/>
            <a:ext cx="3340531" cy="4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Fjalla One"/>
              <a:buNone/>
            </a:pPr>
            <a:r>
              <a:rPr b="1" i="0" lang="en-US" sz="2500" u="none" cap="none" strike="noStrike">
                <a:solidFill>
                  <a:srgbClr val="073763"/>
                </a:solidFill>
                <a:latin typeface="Barlow Semi Condensed"/>
                <a:ea typeface="Barlow Semi Condensed"/>
                <a:cs typeface="Barlow Semi Condensed"/>
                <a:sym typeface="Barlow Semi Condensed"/>
              </a:rPr>
              <a:t>Integrated Development Environment</a:t>
            </a:r>
            <a:endParaRPr/>
          </a:p>
        </p:txBody>
      </p:sp>
      <p:sp>
        <p:nvSpPr>
          <p:cNvPr id="1913" name="Google Shape;1913;p3"/>
          <p:cNvSpPr txBox="1"/>
          <p:nvPr/>
        </p:nvSpPr>
        <p:spPr>
          <a:xfrm>
            <a:off x="3416010" y="758829"/>
            <a:ext cx="3824491" cy="26792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Fjalla One"/>
              <a:buNone/>
            </a:pPr>
            <a:r>
              <a:rPr b="1" i="0" lang="en-US" sz="2000" u="none" cap="none" strike="noStrike">
                <a:solidFill>
                  <a:srgbClr val="073763"/>
                </a:solidFill>
                <a:latin typeface="Barlow Semi Condensed"/>
                <a:ea typeface="Barlow Semi Condensed"/>
                <a:cs typeface="Barlow Semi Condensed"/>
                <a:sym typeface="Barlow Semi Condensed"/>
              </a:rPr>
              <a:t>What is an IDE?</a:t>
            </a:r>
            <a:endParaRPr/>
          </a:p>
        </p:txBody>
      </p:sp>
      <p:sp>
        <p:nvSpPr>
          <p:cNvPr id="1914" name="Google Shape;1914;p3"/>
          <p:cNvSpPr txBox="1"/>
          <p:nvPr/>
        </p:nvSpPr>
        <p:spPr>
          <a:xfrm>
            <a:off x="3208858" y="1026751"/>
            <a:ext cx="5761292" cy="3362459"/>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0000"/>
              </a:lnSpc>
              <a:spcBef>
                <a:spcPts val="0"/>
              </a:spcBef>
              <a:spcAft>
                <a:spcPts val="0"/>
              </a:spcAft>
              <a:buClr>
                <a:srgbClr val="000000"/>
              </a:buClr>
              <a:buSzPts val="1250"/>
              <a:buFont typeface="Noto Sans Symbols"/>
              <a:buChar char="❑"/>
            </a:pPr>
            <a:r>
              <a:rPr b="0" i="0" lang="en-US" sz="1250" u="none" cap="none" strike="noStrike">
                <a:solidFill>
                  <a:schemeClr val="dk1"/>
                </a:solidFill>
                <a:latin typeface="Barlow Semi Condensed"/>
                <a:ea typeface="Barlow Semi Condensed"/>
                <a:cs typeface="Barlow Semi Condensed"/>
                <a:sym typeface="Barlow Semi Condensed"/>
              </a:rPr>
              <a:t>Text editor – An IDE is a text editor that includes several other specific features.</a:t>
            </a:r>
            <a:endParaRPr/>
          </a:p>
          <a:p>
            <a:pPr indent="-171450" lvl="0" marL="171450" marR="0" rtl="0" algn="l">
              <a:lnSpc>
                <a:spcPct val="100000"/>
              </a:lnSpc>
              <a:spcBef>
                <a:spcPts val="0"/>
              </a:spcBef>
              <a:spcAft>
                <a:spcPts val="0"/>
              </a:spcAft>
              <a:buClr>
                <a:srgbClr val="000000"/>
              </a:buClr>
              <a:buSzPts val="1250"/>
              <a:buFont typeface="Noto Sans Symbols"/>
              <a:buChar char="❑"/>
            </a:pPr>
            <a:r>
              <a:rPr b="0" i="0" lang="en-US" sz="1250" u="none" cap="none" strike="noStrike">
                <a:solidFill>
                  <a:schemeClr val="dk1"/>
                </a:solidFill>
                <a:latin typeface="Barlow Semi Condensed"/>
                <a:ea typeface="Barlow Semi Condensed"/>
                <a:cs typeface="Barlow Semi Condensed"/>
                <a:sym typeface="Barlow Semi Condensed"/>
              </a:rPr>
              <a:t>Compiler or Interpreter – An integrated program that translates your code into a computer-readable language. This lets your code run, referred to as having your script executed. An interpreter is a program that’s included. Its purpose is to execute code without it needing to be compiled first.</a:t>
            </a:r>
            <a:endParaRPr/>
          </a:p>
          <a:p>
            <a:pPr indent="-171450" lvl="0" marL="171450" marR="0" rtl="0" algn="l">
              <a:lnSpc>
                <a:spcPct val="100000"/>
              </a:lnSpc>
              <a:spcBef>
                <a:spcPts val="0"/>
              </a:spcBef>
              <a:spcAft>
                <a:spcPts val="0"/>
              </a:spcAft>
              <a:buClr>
                <a:srgbClr val="000000"/>
              </a:buClr>
              <a:buSzPts val="1250"/>
              <a:buFont typeface="Noto Sans Symbols"/>
              <a:buChar char="❑"/>
            </a:pPr>
            <a:r>
              <a:rPr b="0" i="0" lang="en-US" sz="1250" u="none" cap="none" strike="noStrike">
                <a:solidFill>
                  <a:schemeClr val="dk1"/>
                </a:solidFill>
                <a:latin typeface="Barlow Semi Condensed"/>
                <a:ea typeface="Barlow Semi Condensed"/>
                <a:cs typeface="Barlow Semi Condensed"/>
                <a:sym typeface="Barlow Semi Condensed"/>
              </a:rPr>
              <a:t>Build or Make Integration – These are included ways to automate necessary processes.</a:t>
            </a:r>
            <a:endParaRPr/>
          </a:p>
          <a:p>
            <a:pPr indent="-171450" lvl="0" marL="171450" marR="0" rtl="0" algn="l">
              <a:lnSpc>
                <a:spcPct val="100000"/>
              </a:lnSpc>
              <a:spcBef>
                <a:spcPts val="0"/>
              </a:spcBef>
              <a:spcAft>
                <a:spcPts val="0"/>
              </a:spcAft>
              <a:buClr>
                <a:srgbClr val="000000"/>
              </a:buClr>
              <a:buSzPts val="1250"/>
              <a:buFont typeface="Noto Sans Symbols"/>
              <a:buChar char="❑"/>
            </a:pPr>
            <a:r>
              <a:rPr b="0" i="0" lang="en-US" sz="1250" u="none" cap="none" strike="noStrike">
                <a:solidFill>
                  <a:schemeClr val="dk1"/>
                </a:solidFill>
                <a:latin typeface="Barlow Semi Condensed"/>
                <a:ea typeface="Barlow Semi Condensed"/>
                <a:cs typeface="Barlow Semi Condensed"/>
                <a:sym typeface="Barlow Semi Condensed"/>
              </a:rPr>
              <a:t>Debugger – An included program that tests your code for errors so you can resolve them.</a:t>
            </a:r>
            <a:endParaRPr/>
          </a:p>
          <a:p>
            <a:pPr indent="-171450" lvl="0" marL="171450" marR="0" rtl="0" algn="l">
              <a:lnSpc>
                <a:spcPct val="100000"/>
              </a:lnSpc>
              <a:spcBef>
                <a:spcPts val="0"/>
              </a:spcBef>
              <a:spcAft>
                <a:spcPts val="0"/>
              </a:spcAft>
              <a:buClr>
                <a:srgbClr val="000000"/>
              </a:buClr>
              <a:buSzPts val="1250"/>
              <a:buFont typeface="Noto Sans Symbols"/>
              <a:buChar char="❑"/>
            </a:pPr>
            <a:r>
              <a:rPr b="0" i="0" lang="en-US" sz="1250" u="none" cap="none" strike="noStrike">
                <a:solidFill>
                  <a:schemeClr val="dk1"/>
                </a:solidFill>
                <a:latin typeface="Barlow Semi Condensed"/>
                <a:ea typeface="Barlow Semi Condensed"/>
                <a:cs typeface="Barlow Semi Condensed"/>
                <a:sym typeface="Barlow Semi Condensed"/>
              </a:rPr>
              <a:t>Syntax Highlighter – Parts of your code are displayed in colors that correspond with different elements such as properties, tags, attributes, and all the rest. This helps make your code visually easier to scan and see where you made small errors such as forgetting to close a tag.</a:t>
            </a:r>
            <a:endParaRPr/>
          </a:p>
          <a:p>
            <a:pPr indent="-171450" lvl="0" marL="171450" marR="0" rtl="0" algn="l">
              <a:lnSpc>
                <a:spcPct val="100000"/>
              </a:lnSpc>
              <a:spcBef>
                <a:spcPts val="0"/>
              </a:spcBef>
              <a:spcAft>
                <a:spcPts val="0"/>
              </a:spcAft>
              <a:buClr>
                <a:srgbClr val="000000"/>
              </a:buClr>
              <a:buSzPts val="1250"/>
              <a:buFont typeface="Noto Sans Symbols"/>
              <a:buChar char="❑"/>
            </a:pPr>
            <a:r>
              <a:rPr b="0" i="0" lang="en-US" sz="1250" u="none" cap="none" strike="noStrike">
                <a:solidFill>
                  <a:schemeClr val="dk1"/>
                </a:solidFill>
                <a:latin typeface="Barlow Semi Condensed"/>
                <a:ea typeface="Barlow Semi Condensed"/>
                <a:cs typeface="Barlow Semi Condensed"/>
                <a:sym typeface="Barlow Semi Condensed"/>
              </a:rPr>
              <a:t>Graphical User Interface (GUI) – This is a screen that’s human-readable and that’s straightforward to navigate as well as accomplish tasks. It can include buttons, a menu, and other similar elements instead of just text and the option to enter a text command.</a:t>
            </a:r>
            <a:endParaRPr/>
          </a:p>
          <a:p>
            <a:pPr indent="-171450" lvl="0" marL="171450" marR="0" rtl="0" algn="l">
              <a:lnSpc>
                <a:spcPct val="100000"/>
              </a:lnSpc>
              <a:spcBef>
                <a:spcPts val="0"/>
              </a:spcBef>
              <a:spcAft>
                <a:spcPts val="0"/>
              </a:spcAft>
              <a:buClr>
                <a:srgbClr val="000000"/>
              </a:buClr>
              <a:buSzPts val="1250"/>
              <a:buFont typeface="Noto Sans Symbols"/>
              <a:buChar char="❑"/>
            </a:pPr>
            <a:r>
              <a:rPr b="0" i="0" lang="en-US" sz="1250" u="none" cap="none" strike="noStrike">
                <a:solidFill>
                  <a:schemeClr val="dk1"/>
                </a:solidFill>
                <a:latin typeface="Barlow Semi Condensed"/>
                <a:ea typeface="Barlow Semi Condensed"/>
                <a:cs typeface="Barlow Semi Condensed"/>
                <a:sym typeface="Barlow Semi Condensed"/>
              </a:rPr>
              <a:t>Other possible features – Many IDEs develop and include new features that other IDEs may not offer.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8" name="Shape 1918"/>
        <p:cNvGrpSpPr/>
        <p:nvPr/>
      </p:nvGrpSpPr>
      <p:grpSpPr>
        <a:xfrm>
          <a:off x="0" y="0"/>
          <a:ext cx="0" cy="0"/>
          <a:chOff x="0" y="0"/>
          <a:chExt cx="0" cy="0"/>
        </a:xfrm>
      </p:grpSpPr>
      <p:sp>
        <p:nvSpPr>
          <p:cNvPr id="1919" name="Google Shape;1919;p4"/>
          <p:cNvSpPr txBox="1"/>
          <p:nvPr>
            <p:ph type="title"/>
          </p:nvPr>
        </p:nvSpPr>
        <p:spPr>
          <a:xfrm>
            <a:off x="458662" y="705207"/>
            <a:ext cx="4236900" cy="45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US" sz="3600">
                <a:solidFill>
                  <a:srgbClr val="073763"/>
                </a:solidFill>
                <a:latin typeface="Barlow Semi Condensed"/>
                <a:ea typeface="Barlow Semi Condensed"/>
                <a:cs typeface="Barlow Semi Condensed"/>
                <a:sym typeface="Barlow Semi Condensed"/>
              </a:rPr>
              <a:t>Features You May Need in Your Pick for Best IDE</a:t>
            </a:r>
            <a:endParaRPr b="1" sz="3600">
              <a:solidFill>
                <a:srgbClr val="073763"/>
              </a:solidFill>
              <a:latin typeface="Barlow Semi Condensed"/>
              <a:ea typeface="Barlow Semi Condensed"/>
              <a:cs typeface="Barlow Semi Condensed"/>
              <a:sym typeface="Barlow Semi Condensed"/>
            </a:endParaRPr>
          </a:p>
        </p:txBody>
      </p:sp>
      <p:pic>
        <p:nvPicPr>
          <p:cNvPr id="1920" name="Google Shape;1920;p4"/>
          <p:cNvPicPr preferRelativeResize="0"/>
          <p:nvPr/>
        </p:nvPicPr>
        <p:blipFill rotWithShape="1">
          <a:blip r:embed="rId3">
            <a:alphaModFix/>
          </a:blip>
          <a:srcRect b="0" l="0" r="0" t="0"/>
          <a:stretch/>
        </p:blipFill>
        <p:spPr>
          <a:xfrm>
            <a:off x="7837252" y="102575"/>
            <a:ext cx="1077775" cy="359425"/>
          </a:xfrm>
          <a:prstGeom prst="rect">
            <a:avLst/>
          </a:prstGeom>
          <a:noFill/>
          <a:ln>
            <a:noFill/>
          </a:ln>
        </p:spPr>
      </p:pic>
      <p:sp>
        <p:nvSpPr>
          <p:cNvPr id="1921" name="Google Shape;1921;p4"/>
          <p:cNvSpPr txBox="1"/>
          <p:nvPr/>
        </p:nvSpPr>
        <p:spPr>
          <a:xfrm>
            <a:off x="521356" y="1651435"/>
            <a:ext cx="8348412" cy="1487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US" sz="1400" u="none" cap="none" strike="noStrike">
                <a:solidFill>
                  <a:srgbClr val="073763"/>
                </a:solidFill>
                <a:latin typeface="Barlow Semi Condensed"/>
                <a:ea typeface="Barlow Semi Condensed"/>
                <a:cs typeface="Barlow Semi Condensed"/>
                <a:sym typeface="Barlow Semi Condensed"/>
              </a:rPr>
              <a:t>Here’s a short list of the possible features you may need outside of the typical components of an IDE as listed earlier:</a:t>
            </a:r>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73763"/>
              </a:solidFill>
              <a:latin typeface="Barlow Semi Condensed"/>
              <a:ea typeface="Barlow Semi Condensed"/>
              <a:cs typeface="Barlow Semi Condensed"/>
              <a:sym typeface="Barlow Semi Condensed"/>
            </a:endParaRPr>
          </a:p>
          <a:p>
            <a:pPr indent="-285750" lvl="0" marL="285750" marR="0" rtl="0" algn="l">
              <a:lnSpc>
                <a:spcPct val="115000"/>
              </a:lnSpc>
              <a:spcBef>
                <a:spcPts val="0"/>
              </a:spcBef>
              <a:spcAft>
                <a:spcPts val="0"/>
              </a:spcAft>
              <a:buClr>
                <a:srgbClr val="000000"/>
              </a:buClr>
              <a:buSzPts val="1400"/>
              <a:buFont typeface="Noto Sans Symbols"/>
              <a:buChar char="❑"/>
            </a:pPr>
            <a:r>
              <a:rPr b="1" i="0" lang="en-US" sz="1400" u="none" cap="none" strike="noStrike">
                <a:solidFill>
                  <a:srgbClr val="073763"/>
                </a:solidFill>
                <a:latin typeface="Barlow Semi Condensed"/>
                <a:ea typeface="Barlow Semi Condensed"/>
                <a:cs typeface="Barlow Semi Condensed"/>
                <a:sym typeface="Barlow Semi Condensed"/>
              </a:rPr>
              <a:t>Programming language support </a:t>
            </a:r>
            <a:r>
              <a:rPr b="0" i="0" lang="en-US" sz="1400" u="none" cap="none" strike="noStrike">
                <a:solidFill>
                  <a:srgbClr val="073763"/>
                </a:solidFill>
                <a:latin typeface="Barlow Semi Condensed"/>
                <a:ea typeface="Barlow Semi Condensed"/>
                <a:cs typeface="Barlow Semi Condensed"/>
                <a:sym typeface="Barlow Semi Condensed"/>
              </a:rPr>
              <a:t>– The IDE you choose should support the code languages you need for your projects.</a:t>
            </a:r>
            <a:endParaRPr/>
          </a:p>
          <a:p>
            <a:pPr indent="-285750" lvl="0" marL="285750" marR="0" rtl="0" algn="l">
              <a:lnSpc>
                <a:spcPct val="115000"/>
              </a:lnSpc>
              <a:spcBef>
                <a:spcPts val="0"/>
              </a:spcBef>
              <a:spcAft>
                <a:spcPts val="0"/>
              </a:spcAft>
              <a:buClr>
                <a:srgbClr val="000000"/>
              </a:buClr>
              <a:buSzPts val="1400"/>
              <a:buFont typeface="Noto Sans Symbols"/>
              <a:buChar char="❑"/>
            </a:pPr>
            <a:r>
              <a:rPr b="1" i="0" lang="en-US" sz="1400" u="none" cap="none" strike="noStrike">
                <a:solidFill>
                  <a:srgbClr val="073763"/>
                </a:solidFill>
                <a:latin typeface="Barlow Semi Condensed"/>
                <a:ea typeface="Barlow Semi Condensed"/>
                <a:cs typeface="Barlow Semi Condensed"/>
                <a:sym typeface="Barlow Semi Condensed"/>
              </a:rPr>
              <a:t>Customizable text editors </a:t>
            </a:r>
            <a:r>
              <a:rPr b="0" i="0" lang="en-US" sz="1400" u="none" cap="none" strike="noStrike">
                <a:solidFill>
                  <a:srgbClr val="073763"/>
                </a:solidFill>
                <a:latin typeface="Barlow Semi Condensed"/>
                <a:ea typeface="Barlow Semi Condensed"/>
                <a:cs typeface="Barlow Semi Condensed"/>
                <a:sym typeface="Barlow Semi Condensed"/>
              </a:rPr>
              <a:t>– Some IDEs offer the ability to edit the GUI.</a:t>
            </a:r>
            <a:endParaRPr/>
          </a:p>
          <a:p>
            <a:pPr indent="-285750" lvl="0" marL="285750" marR="0" rtl="0" algn="l">
              <a:lnSpc>
                <a:spcPct val="115000"/>
              </a:lnSpc>
              <a:spcBef>
                <a:spcPts val="0"/>
              </a:spcBef>
              <a:spcAft>
                <a:spcPts val="0"/>
              </a:spcAft>
              <a:buClr>
                <a:srgbClr val="000000"/>
              </a:buClr>
              <a:buSzPts val="1400"/>
              <a:buFont typeface="Noto Sans Symbols"/>
              <a:buChar char="❑"/>
            </a:pPr>
            <a:r>
              <a:rPr b="1" i="0" lang="en-US" sz="1400" u="none" cap="none" strike="noStrike">
                <a:solidFill>
                  <a:srgbClr val="073763"/>
                </a:solidFill>
                <a:latin typeface="Barlow Semi Condensed"/>
                <a:ea typeface="Barlow Semi Condensed"/>
                <a:cs typeface="Barlow Semi Condensed"/>
                <a:sym typeface="Barlow Semi Condensed"/>
              </a:rPr>
              <a:t>Unit testing </a:t>
            </a:r>
            <a:r>
              <a:rPr b="0" i="0" lang="en-US" sz="1400" u="none" cap="none" strike="noStrike">
                <a:solidFill>
                  <a:srgbClr val="073763"/>
                </a:solidFill>
                <a:latin typeface="Barlow Semi Condensed"/>
                <a:ea typeface="Barlow Semi Condensed"/>
                <a:cs typeface="Barlow Semi Condensed"/>
                <a:sym typeface="Barlow Semi Condensed"/>
              </a:rPr>
              <a:t>– This is the option of being able to add mock objects to sections of your code so it can be tested straight away without having to complete that section first.</a:t>
            </a:r>
            <a:endParaRPr/>
          </a:p>
          <a:p>
            <a:pPr indent="-285750" lvl="0" marL="285750" marR="0" rtl="0" algn="l">
              <a:lnSpc>
                <a:spcPct val="115000"/>
              </a:lnSpc>
              <a:spcBef>
                <a:spcPts val="0"/>
              </a:spcBef>
              <a:spcAft>
                <a:spcPts val="0"/>
              </a:spcAft>
              <a:buClr>
                <a:srgbClr val="000000"/>
              </a:buClr>
              <a:buSzPts val="1400"/>
              <a:buFont typeface="Noto Sans Symbols"/>
              <a:buChar char="❑"/>
            </a:pPr>
            <a:r>
              <a:rPr b="1" i="0" lang="en-US" sz="1400" u="none" cap="none" strike="noStrike">
                <a:solidFill>
                  <a:srgbClr val="073763"/>
                </a:solidFill>
                <a:latin typeface="Barlow Semi Condensed"/>
                <a:ea typeface="Barlow Semi Condensed"/>
                <a:cs typeface="Barlow Semi Condensed"/>
                <a:sym typeface="Barlow Semi Condensed"/>
              </a:rPr>
              <a:t>Source code library </a:t>
            </a:r>
            <a:r>
              <a:rPr b="0" i="0" lang="en-US" sz="1400" u="none" cap="none" strike="noStrike">
                <a:solidFill>
                  <a:srgbClr val="073763"/>
                </a:solidFill>
                <a:latin typeface="Barlow Semi Condensed"/>
                <a:ea typeface="Barlow Semi Condensed"/>
                <a:cs typeface="Barlow Semi Condensed"/>
                <a:sym typeface="Barlow Semi Condensed"/>
              </a:rPr>
              <a:t>– Some IDEs have resources that include scripts and source code you can use.</a:t>
            </a:r>
            <a:endParaRPr/>
          </a:p>
          <a:p>
            <a:pPr indent="-285750" lvl="0" marL="285750" marR="0" rtl="0" algn="l">
              <a:lnSpc>
                <a:spcPct val="115000"/>
              </a:lnSpc>
              <a:spcBef>
                <a:spcPts val="0"/>
              </a:spcBef>
              <a:spcAft>
                <a:spcPts val="0"/>
              </a:spcAft>
              <a:buClr>
                <a:srgbClr val="000000"/>
              </a:buClr>
              <a:buSzPts val="1400"/>
              <a:buFont typeface="Noto Sans Symbols"/>
              <a:buChar char="❑"/>
            </a:pPr>
            <a:r>
              <a:rPr b="1" i="0" lang="en-US" sz="1400" u="none" cap="none" strike="noStrike">
                <a:solidFill>
                  <a:srgbClr val="073763"/>
                </a:solidFill>
                <a:latin typeface="Barlow Semi Condensed"/>
                <a:ea typeface="Barlow Semi Condensed"/>
                <a:cs typeface="Barlow Semi Condensed"/>
                <a:sym typeface="Barlow Semi Condensed"/>
              </a:rPr>
              <a:t>Error diagnostics and reports </a:t>
            </a:r>
            <a:r>
              <a:rPr b="0" i="0" lang="en-US" sz="1400" u="none" cap="none" strike="noStrike">
                <a:solidFill>
                  <a:srgbClr val="073763"/>
                </a:solidFill>
                <a:latin typeface="Barlow Semi Condensed"/>
                <a:ea typeface="Barlow Semi Condensed"/>
                <a:cs typeface="Barlow Semi Condensed"/>
                <a:sym typeface="Barlow Semi Condensed"/>
              </a:rPr>
              <a:t>– If you need errors to be detected and listed for you, then this is a feature to consider in your pick for best IDE web development projects need.</a:t>
            </a:r>
            <a:endParaRPr/>
          </a:p>
        </p:txBody>
      </p:sp>
      <p:pic>
        <p:nvPicPr>
          <p:cNvPr id="1922" name="Google Shape;1922;p4"/>
          <p:cNvPicPr preferRelativeResize="0"/>
          <p:nvPr/>
        </p:nvPicPr>
        <p:blipFill rotWithShape="1">
          <a:blip r:embed="rId4">
            <a:alphaModFix/>
          </a:blip>
          <a:srcRect b="0" l="0" r="0" t="0"/>
          <a:stretch/>
        </p:blipFill>
        <p:spPr>
          <a:xfrm>
            <a:off x="0" y="4051005"/>
            <a:ext cx="9144000" cy="109249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pic>
        <p:nvPicPr>
          <p:cNvPr id="1927" name="Google Shape;1927;p5"/>
          <p:cNvPicPr preferRelativeResize="0"/>
          <p:nvPr/>
        </p:nvPicPr>
        <p:blipFill rotWithShape="1">
          <a:blip r:embed="rId3">
            <a:alphaModFix/>
          </a:blip>
          <a:srcRect b="0" l="0" r="0" t="0"/>
          <a:stretch/>
        </p:blipFill>
        <p:spPr>
          <a:xfrm>
            <a:off x="7837252" y="102575"/>
            <a:ext cx="1077775" cy="359425"/>
          </a:xfrm>
          <a:prstGeom prst="rect">
            <a:avLst/>
          </a:prstGeom>
          <a:noFill/>
          <a:ln>
            <a:noFill/>
          </a:ln>
        </p:spPr>
      </p:pic>
      <p:sp>
        <p:nvSpPr>
          <p:cNvPr id="1928" name="Google Shape;1928;p5"/>
          <p:cNvSpPr txBox="1"/>
          <p:nvPr/>
        </p:nvSpPr>
        <p:spPr>
          <a:xfrm>
            <a:off x="352535" y="626184"/>
            <a:ext cx="8438927" cy="1487100"/>
          </a:xfrm>
          <a:prstGeom prst="rect">
            <a:avLst/>
          </a:prstGeom>
          <a:noFill/>
          <a:ln>
            <a:noFill/>
          </a:ln>
        </p:spPr>
        <p:txBody>
          <a:bodyPr anchorCtr="0" anchor="t" bIns="91425" lIns="91425" spcFirstLastPara="1" rIns="91425" wrap="square" tIns="91425">
            <a:noAutofit/>
          </a:bodyPr>
          <a:lstStyle/>
          <a:p>
            <a:pPr indent="-285750" lvl="0" marL="285750" marR="0" rtl="0" algn="l">
              <a:lnSpc>
                <a:spcPct val="115000"/>
              </a:lnSpc>
              <a:spcBef>
                <a:spcPts val="0"/>
              </a:spcBef>
              <a:spcAft>
                <a:spcPts val="0"/>
              </a:spcAft>
              <a:buClr>
                <a:srgbClr val="000000"/>
              </a:buClr>
              <a:buSzPts val="1600"/>
              <a:buFont typeface="Noto Sans Symbols"/>
              <a:buChar char="❑"/>
            </a:pPr>
            <a:r>
              <a:rPr b="1" i="0" lang="en-US" sz="1600" u="none" cap="none" strike="noStrike">
                <a:solidFill>
                  <a:srgbClr val="073763"/>
                </a:solidFill>
                <a:latin typeface="Barlow Semi Condensed"/>
                <a:ea typeface="Barlow Semi Condensed"/>
                <a:cs typeface="Barlow Semi Condensed"/>
                <a:sym typeface="Barlow Semi Condensed"/>
              </a:rPr>
              <a:t>Code completion </a:t>
            </a:r>
            <a:r>
              <a:rPr b="0" i="0" lang="en-US" sz="1600" u="none" cap="none" strike="noStrike">
                <a:solidFill>
                  <a:srgbClr val="073763"/>
                </a:solidFill>
                <a:latin typeface="Barlow Semi Condensed"/>
                <a:ea typeface="Barlow Semi Condensed"/>
                <a:cs typeface="Barlow Semi Condensed"/>
                <a:sym typeface="Barlow Semi Condensed"/>
              </a:rPr>
              <a:t>– Many IDEs can intelligently finish your code for you. For example, an IDE can detect when you’re ready to close a tag and will close it for you to save you time.</a:t>
            </a:r>
            <a:endParaRPr/>
          </a:p>
          <a:p>
            <a:pPr indent="-285750" lvl="0" marL="285750" marR="0" rtl="0" algn="l">
              <a:lnSpc>
                <a:spcPct val="115000"/>
              </a:lnSpc>
              <a:spcBef>
                <a:spcPts val="0"/>
              </a:spcBef>
              <a:spcAft>
                <a:spcPts val="0"/>
              </a:spcAft>
              <a:buClr>
                <a:srgbClr val="000000"/>
              </a:buClr>
              <a:buSzPts val="1600"/>
              <a:buFont typeface="Noto Sans Symbols"/>
              <a:buChar char="❑"/>
            </a:pPr>
            <a:r>
              <a:rPr b="1" i="0" lang="en-US" sz="1600" u="none" cap="none" strike="noStrike">
                <a:solidFill>
                  <a:srgbClr val="073763"/>
                </a:solidFill>
                <a:latin typeface="Barlow Semi Condensed"/>
                <a:ea typeface="Barlow Semi Condensed"/>
                <a:cs typeface="Barlow Semi Condensed"/>
                <a:sym typeface="Barlow Semi Condensed"/>
              </a:rPr>
              <a:t>Integrations and plugins </a:t>
            </a:r>
            <a:r>
              <a:rPr b="0" i="0" lang="en-US" sz="1600" u="none" cap="none" strike="noStrike">
                <a:solidFill>
                  <a:srgbClr val="073763"/>
                </a:solidFill>
                <a:latin typeface="Barlow Semi Condensed"/>
                <a:ea typeface="Barlow Semi Condensed"/>
                <a:cs typeface="Barlow Semi Condensed"/>
                <a:sym typeface="Barlow Semi Condensed"/>
              </a:rPr>
              <a:t>– with GitHub and Apache’s Subversion</a:t>
            </a:r>
            <a:endParaRPr/>
          </a:p>
          <a:p>
            <a:pPr indent="-285750" lvl="0" marL="285750" marR="0" rtl="0" algn="l">
              <a:lnSpc>
                <a:spcPct val="115000"/>
              </a:lnSpc>
              <a:spcBef>
                <a:spcPts val="0"/>
              </a:spcBef>
              <a:spcAft>
                <a:spcPts val="0"/>
              </a:spcAft>
              <a:buClr>
                <a:srgbClr val="000000"/>
              </a:buClr>
              <a:buSzPts val="1600"/>
              <a:buFont typeface="Noto Sans Symbols"/>
              <a:buChar char="❑"/>
            </a:pPr>
            <a:r>
              <a:rPr b="1" i="0" lang="en-US" sz="1600" u="none" cap="none" strike="noStrike">
                <a:solidFill>
                  <a:srgbClr val="073763"/>
                </a:solidFill>
                <a:latin typeface="Barlow Semi Condensed"/>
                <a:ea typeface="Barlow Semi Condensed"/>
                <a:cs typeface="Barlow Semi Condensed"/>
                <a:sym typeface="Barlow Semi Condensed"/>
              </a:rPr>
              <a:t>Code search </a:t>
            </a:r>
            <a:r>
              <a:rPr b="0" i="0" lang="en-US" sz="1600" u="none" cap="none" strike="noStrike">
                <a:solidFill>
                  <a:srgbClr val="073763"/>
                </a:solidFill>
                <a:latin typeface="Barlow Semi Condensed"/>
                <a:ea typeface="Barlow Semi Condensed"/>
                <a:cs typeface="Barlow Semi Condensed"/>
                <a:sym typeface="Barlow Semi Condensed"/>
              </a:rPr>
              <a:t>– You can search through your code quickly for whatever element you want.</a:t>
            </a:r>
            <a:endParaRPr/>
          </a:p>
          <a:p>
            <a:pPr indent="-285750" lvl="0" marL="285750" marR="0" rtl="0" algn="l">
              <a:lnSpc>
                <a:spcPct val="115000"/>
              </a:lnSpc>
              <a:spcBef>
                <a:spcPts val="0"/>
              </a:spcBef>
              <a:spcAft>
                <a:spcPts val="0"/>
              </a:spcAft>
              <a:buClr>
                <a:srgbClr val="000000"/>
              </a:buClr>
              <a:buSzPts val="1600"/>
              <a:buFont typeface="Noto Sans Symbols"/>
              <a:buChar char="❑"/>
            </a:pPr>
            <a:r>
              <a:rPr b="1" i="0" lang="en-US" sz="1600" u="none" cap="none" strike="noStrike">
                <a:solidFill>
                  <a:srgbClr val="073763"/>
                </a:solidFill>
                <a:latin typeface="Barlow Semi Condensed"/>
                <a:ea typeface="Barlow Semi Condensed"/>
                <a:cs typeface="Barlow Semi Condensed"/>
                <a:sym typeface="Barlow Semi Condensed"/>
              </a:rPr>
              <a:t>Hierarchy diagrams </a:t>
            </a:r>
            <a:r>
              <a:rPr b="0" i="0" lang="en-US" sz="1600" u="none" cap="none" strike="noStrike">
                <a:solidFill>
                  <a:srgbClr val="073763"/>
                </a:solidFill>
                <a:latin typeface="Barlow Semi Condensed"/>
                <a:ea typeface="Barlow Semi Condensed"/>
                <a:cs typeface="Barlow Semi Condensed"/>
                <a:sym typeface="Barlow Semi Condensed"/>
              </a:rPr>
              <a:t>– Your files can be set up and displayed in a hierarchy for larger projects containing many files and scripts that all work together in a specific way. Displaying a hierarchy diagram can help you see the order in which files are executed as well as which files and scripts are related to each other.</a:t>
            </a:r>
            <a:endParaRPr/>
          </a:p>
          <a:p>
            <a:pPr indent="-285750" lvl="0" marL="285750" marR="0" rtl="0" algn="l">
              <a:lnSpc>
                <a:spcPct val="115000"/>
              </a:lnSpc>
              <a:spcBef>
                <a:spcPts val="0"/>
              </a:spcBef>
              <a:spcAft>
                <a:spcPts val="0"/>
              </a:spcAft>
              <a:buClr>
                <a:srgbClr val="000000"/>
              </a:buClr>
              <a:buSzPts val="1600"/>
              <a:buFont typeface="Noto Sans Symbols"/>
              <a:buChar char="❑"/>
            </a:pPr>
            <a:r>
              <a:rPr b="1" i="0" lang="en-US" sz="1600" u="none" cap="none" strike="noStrike">
                <a:solidFill>
                  <a:srgbClr val="073763"/>
                </a:solidFill>
                <a:latin typeface="Barlow Semi Condensed"/>
                <a:ea typeface="Barlow Semi Condensed"/>
                <a:cs typeface="Barlow Semi Condensed"/>
                <a:sym typeface="Barlow Semi Condensed"/>
              </a:rPr>
              <a:t>Model-driven development (MDD) </a:t>
            </a:r>
            <a:r>
              <a:rPr b="0" i="0" lang="en-US" sz="1600" u="none" cap="none" strike="noStrike">
                <a:solidFill>
                  <a:srgbClr val="073763"/>
                </a:solidFill>
                <a:latin typeface="Barlow Semi Condensed"/>
                <a:ea typeface="Barlow Semi Condensed"/>
                <a:cs typeface="Barlow Semi Condensed"/>
                <a:sym typeface="Barlow Semi Condensed"/>
              </a:rPr>
              <a:t>– This is a process where a developer creates a model of what they want to code, then the IDE helps you code it. After that, the IDE automates debugging and testing to some degree so it’s easier for you to do some more debugging and testing on your own.</a:t>
            </a:r>
            <a:endParaRPr/>
          </a:p>
        </p:txBody>
      </p:sp>
      <p:pic>
        <p:nvPicPr>
          <p:cNvPr id="1929" name="Google Shape;1929;p5"/>
          <p:cNvPicPr preferRelativeResize="0"/>
          <p:nvPr/>
        </p:nvPicPr>
        <p:blipFill rotWithShape="1">
          <a:blip r:embed="rId4">
            <a:alphaModFix/>
          </a:blip>
          <a:srcRect b="0" l="0" r="0" t="0"/>
          <a:stretch/>
        </p:blipFill>
        <p:spPr>
          <a:xfrm flipH="1">
            <a:off x="-1" y="4051006"/>
            <a:ext cx="9144000" cy="109249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pic>
        <p:nvPicPr>
          <p:cNvPr descr="A picture containing person&#10;&#10;Description automatically generated" id="1934" name="Google Shape;1934;p6"/>
          <p:cNvPicPr preferRelativeResize="0"/>
          <p:nvPr/>
        </p:nvPicPr>
        <p:blipFill rotWithShape="1">
          <a:blip r:embed="rId3">
            <a:alphaModFix/>
          </a:blip>
          <a:srcRect b="0" l="0" r="0" t="0"/>
          <a:stretch/>
        </p:blipFill>
        <p:spPr>
          <a:xfrm>
            <a:off x="0" y="0"/>
            <a:ext cx="9511817" cy="5133860"/>
          </a:xfrm>
          <a:prstGeom prst="rect">
            <a:avLst/>
          </a:prstGeom>
          <a:noFill/>
          <a:ln>
            <a:noFill/>
          </a:ln>
        </p:spPr>
      </p:pic>
      <p:pic>
        <p:nvPicPr>
          <p:cNvPr id="1935" name="Google Shape;1935;p6"/>
          <p:cNvPicPr preferRelativeResize="0"/>
          <p:nvPr/>
        </p:nvPicPr>
        <p:blipFill rotWithShape="1">
          <a:blip r:embed="rId4">
            <a:alphaModFix/>
          </a:blip>
          <a:srcRect b="0" l="0" r="0" t="0"/>
          <a:stretch/>
        </p:blipFill>
        <p:spPr>
          <a:xfrm>
            <a:off x="7837252" y="102575"/>
            <a:ext cx="1077775" cy="359425"/>
          </a:xfrm>
          <a:prstGeom prst="rect">
            <a:avLst/>
          </a:prstGeom>
          <a:noFill/>
          <a:ln>
            <a:noFill/>
          </a:ln>
        </p:spPr>
      </p:pic>
      <p:sp>
        <p:nvSpPr>
          <p:cNvPr id="1936" name="Google Shape;1936;p6"/>
          <p:cNvSpPr txBox="1"/>
          <p:nvPr/>
        </p:nvSpPr>
        <p:spPr>
          <a:xfrm>
            <a:off x="834163" y="1495854"/>
            <a:ext cx="3421653" cy="452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rgbClr val="073763"/>
                </a:solidFill>
                <a:latin typeface="Barlow Semi Condensed"/>
                <a:ea typeface="Barlow Semi Condensed"/>
                <a:cs typeface="Barlow Semi Condensed"/>
                <a:sym typeface="Barlow Semi Condensed"/>
              </a:rPr>
              <a:t>This list focuses on the most popular, powerful, feature-rich, and as a result, the best IDE options.</a:t>
            </a:r>
            <a:endParaRPr b="0" i="0" sz="2000" u="none" cap="none" strike="noStrike">
              <a:solidFill>
                <a:schemeClr val="lt1"/>
              </a:solidFill>
              <a:highlight>
                <a:srgbClr val="000080"/>
              </a:highlight>
              <a:latin typeface="Barlow Semi Condensed"/>
              <a:ea typeface="Barlow Semi Condensed"/>
              <a:cs typeface="Barlow Semi Condensed"/>
              <a:sym typeface="Barlow Semi Condensed"/>
            </a:endParaRPr>
          </a:p>
        </p:txBody>
      </p:sp>
      <p:sp>
        <p:nvSpPr>
          <p:cNvPr id="1937" name="Google Shape;1937;p6"/>
          <p:cNvSpPr txBox="1"/>
          <p:nvPr>
            <p:ph type="title"/>
          </p:nvPr>
        </p:nvSpPr>
        <p:spPr>
          <a:xfrm>
            <a:off x="335100" y="634827"/>
            <a:ext cx="4236900" cy="452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US" sz="3600">
                <a:solidFill>
                  <a:srgbClr val="073763"/>
                </a:solidFill>
                <a:latin typeface="Barlow Semi Condensed"/>
                <a:ea typeface="Barlow Semi Condensed"/>
                <a:cs typeface="Barlow Semi Condensed"/>
                <a:sym typeface="Barlow Semi Condensed"/>
              </a:rPr>
              <a:t>The 5 Best IDE for Web Development</a:t>
            </a:r>
            <a:endParaRPr b="1" sz="3600">
              <a:solidFill>
                <a:srgbClr val="073763"/>
              </a:solidFill>
              <a:latin typeface="Barlow Semi Condensed"/>
              <a:ea typeface="Barlow Semi Condensed"/>
              <a:cs typeface="Barlow Semi Condensed"/>
              <a:sym typeface="Barlow Semi Condensed"/>
            </a:endParaRPr>
          </a:p>
        </p:txBody>
      </p:sp>
      <p:pic>
        <p:nvPicPr>
          <p:cNvPr id="1938" name="Google Shape;1938;p6"/>
          <p:cNvPicPr preferRelativeResize="0"/>
          <p:nvPr/>
        </p:nvPicPr>
        <p:blipFill rotWithShape="1">
          <a:blip r:embed="rId5">
            <a:alphaModFix/>
          </a:blip>
          <a:srcRect b="0" l="0" r="0" t="0"/>
          <a:stretch/>
        </p:blipFill>
        <p:spPr>
          <a:xfrm>
            <a:off x="0" y="4051006"/>
            <a:ext cx="9511817" cy="109249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2" name="Shape 1942"/>
        <p:cNvGrpSpPr/>
        <p:nvPr/>
      </p:nvGrpSpPr>
      <p:grpSpPr>
        <a:xfrm>
          <a:off x="0" y="0"/>
          <a:ext cx="0" cy="0"/>
          <a:chOff x="0" y="0"/>
          <a:chExt cx="0" cy="0"/>
        </a:xfrm>
      </p:grpSpPr>
      <p:sp>
        <p:nvSpPr>
          <p:cNvPr id="1943" name="Google Shape;1943;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4" name="Google Shape;1944;p7"/>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5" name="Google Shape;1945;p7"/>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046DB5">
              <a:alpha val="2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46" name="Google Shape;1946;p7"/>
          <p:cNvSpPr txBox="1"/>
          <p:nvPr>
            <p:ph type="title"/>
          </p:nvPr>
        </p:nvSpPr>
        <p:spPr>
          <a:xfrm>
            <a:off x="182879" y="62055"/>
            <a:ext cx="2606001" cy="72063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2800"/>
              <a:buNone/>
            </a:pPr>
            <a:r>
              <a:rPr lang="en-US">
                <a:solidFill>
                  <a:schemeClr val="lt1"/>
                </a:solidFill>
                <a:latin typeface="Barlow Semi Condensed"/>
                <a:ea typeface="Barlow Semi Condensed"/>
                <a:cs typeface="Barlow Semi Condensed"/>
                <a:sym typeface="Barlow Semi Condensed"/>
              </a:rPr>
              <a:t>1. Visual Studio</a:t>
            </a:r>
            <a:endParaRPr>
              <a:solidFill>
                <a:schemeClr val="lt1"/>
              </a:solidFill>
              <a:latin typeface="Barlow Semi Condensed"/>
              <a:ea typeface="Barlow Semi Condensed"/>
              <a:cs typeface="Barlow Semi Condensed"/>
              <a:sym typeface="Barlow Semi Condensed"/>
            </a:endParaRPr>
          </a:p>
        </p:txBody>
      </p:sp>
      <p:sp>
        <p:nvSpPr>
          <p:cNvPr id="1947" name="Google Shape;1947;p7"/>
          <p:cNvSpPr txBox="1"/>
          <p:nvPr/>
        </p:nvSpPr>
        <p:spPr>
          <a:xfrm>
            <a:off x="417620" y="649350"/>
            <a:ext cx="3384000" cy="384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arlow Semi Condensed"/>
                <a:ea typeface="Barlow Semi Condensed"/>
                <a:cs typeface="Barlow Semi Condensed"/>
                <a:sym typeface="Barlow Semi Condensed"/>
              </a:rPr>
              <a:t>The Visual Studio IDE</a:t>
            </a:r>
            <a:r>
              <a:rPr b="0" i="0" lang="en-US" sz="1600" u="none" cap="none" strike="noStrike">
                <a:solidFill>
                  <a:schemeClr val="lt1"/>
                </a:solidFill>
                <a:latin typeface="Barlow Semi Condensed"/>
                <a:ea typeface="Barlow Semi Condensed"/>
                <a:cs typeface="Barlow Semi Condensed"/>
                <a:sym typeface="Barlow Semi Condensed"/>
              </a:rPr>
              <a:t> is one of the most popular and best IDE web development options available. It uses AI to learn from your edits as you code so it can finish your sentences – er, lines of code.</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Barlow Semi Condensed"/>
                <a:ea typeface="Barlow Semi Condensed"/>
                <a:cs typeface="Barlow Semi Condensed"/>
                <a:sym typeface="Barlow Semi Condensed"/>
              </a:rPr>
              <a:t>On top of that, you can collaborate with your team, live, when you’re editing and debugging. You can also share servers, terminals, and comments.</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Barlow Semi Condensed"/>
                <a:ea typeface="Barlow Semi Condensed"/>
                <a:cs typeface="Barlow Semi Condensed"/>
                <a:sym typeface="Barlow Semi Condensed"/>
              </a:rPr>
              <a:t>Visual Studio supports web, mobile, app, and game development, ASP.NET, Python, Node.js, C++, Unity as well as support for Azure.</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Barlow Semi Condensed"/>
                <a:ea typeface="Barlow Semi Condensed"/>
                <a:cs typeface="Barlow Semi Condensed"/>
                <a:sym typeface="Barlow Semi Condensed"/>
              </a:rPr>
              <a:t>You can also create development environments in the cloud and a lot more while being available for Windows, Mac, Android, iOS, web, and in the cloud.</a:t>
            </a:r>
            <a:endParaRPr/>
          </a:p>
        </p:txBody>
      </p:sp>
      <p:pic>
        <p:nvPicPr>
          <p:cNvPr id="1948" name="Google Shape;1948;p7"/>
          <p:cNvPicPr preferRelativeResize="0"/>
          <p:nvPr/>
        </p:nvPicPr>
        <p:blipFill rotWithShape="1">
          <a:blip r:embed="rId3">
            <a:alphaModFix/>
          </a:blip>
          <a:srcRect b="0" l="0" r="0" t="0"/>
          <a:stretch/>
        </p:blipFill>
        <p:spPr>
          <a:xfrm>
            <a:off x="5020955" y="317857"/>
            <a:ext cx="5571201" cy="46770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4" name="Google Shape;1954;p8"/>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5" name="Google Shape;1955;p8"/>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046DB5">
              <a:alpha val="2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56" name="Google Shape;1956;p8"/>
          <p:cNvSpPr txBox="1"/>
          <p:nvPr>
            <p:ph type="title"/>
          </p:nvPr>
        </p:nvSpPr>
        <p:spPr>
          <a:xfrm>
            <a:off x="182879" y="62055"/>
            <a:ext cx="2606001" cy="720630"/>
          </a:xfrm>
          <a:prstGeom prst="rect">
            <a:avLst/>
          </a:prstGeom>
          <a:noFill/>
          <a:ln>
            <a:noFill/>
          </a:ln>
        </p:spPr>
        <p:txBody>
          <a:bodyPr anchorCtr="0" anchor="t" bIns="91425" lIns="91425" spcFirstLastPara="1" rIns="91425" wrap="square" tIns="91425">
            <a:normAutofit/>
          </a:bodyPr>
          <a:lstStyle/>
          <a:p>
            <a:pPr indent="0" lvl="0" marL="0" rtl="0" algn="r">
              <a:lnSpc>
                <a:spcPct val="100000"/>
              </a:lnSpc>
              <a:spcBef>
                <a:spcPts val="0"/>
              </a:spcBef>
              <a:spcAft>
                <a:spcPts val="0"/>
              </a:spcAft>
              <a:buSzPts val="2800"/>
              <a:buNone/>
            </a:pPr>
            <a:r>
              <a:rPr lang="en-US">
                <a:solidFill>
                  <a:schemeClr val="lt1"/>
                </a:solidFill>
                <a:latin typeface="Barlow Semi Condensed"/>
                <a:ea typeface="Barlow Semi Condensed"/>
                <a:cs typeface="Barlow Semi Condensed"/>
                <a:sym typeface="Barlow Semi Condensed"/>
              </a:rPr>
              <a:t>2. IntelliJ IDEA</a:t>
            </a:r>
            <a:endParaRPr>
              <a:solidFill>
                <a:schemeClr val="lt1"/>
              </a:solidFill>
              <a:latin typeface="Barlow Semi Condensed"/>
              <a:ea typeface="Barlow Semi Condensed"/>
              <a:cs typeface="Barlow Semi Condensed"/>
              <a:sym typeface="Barlow Semi Condensed"/>
            </a:endParaRPr>
          </a:p>
        </p:txBody>
      </p:sp>
      <p:sp>
        <p:nvSpPr>
          <p:cNvPr id="1957" name="Google Shape;1957;p8"/>
          <p:cNvSpPr txBox="1"/>
          <p:nvPr/>
        </p:nvSpPr>
        <p:spPr>
          <a:xfrm>
            <a:off x="417620" y="569340"/>
            <a:ext cx="3777190" cy="384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arlow Semi Condensed"/>
                <a:ea typeface="Barlow Semi Condensed"/>
                <a:cs typeface="Barlow Semi Condensed"/>
                <a:sym typeface="Barlow Semi Condensed"/>
              </a:rPr>
              <a:t>IntelliJ IDEA  </a:t>
            </a:r>
            <a:r>
              <a:rPr b="0" i="0" lang="en-US" sz="1600" u="none" cap="none" strike="noStrike">
                <a:solidFill>
                  <a:schemeClr val="lt1"/>
                </a:solidFill>
                <a:latin typeface="Barlow Semi Condensed"/>
                <a:ea typeface="Barlow Semi Condensed"/>
                <a:cs typeface="Barlow Semi Condensed"/>
                <a:sym typeface="Barlow Semi Condensed"/>
              </a:rPr>
              <a:t>is certainly one of the best IDE for Java. It focuses on features to help you be as productive as possible without cluttering up the GUI.</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Barlow Semi Condensed"/>
                <a:ea typeface="Barlow Semi Condensed"/>
                <a:cs typeface="Barlow Semi Condensed"/>
                <a:sym typeface="Barlow Semi Condensed"/>
              </a:rPr>
              <a:t>It indexes your code to give you relevant suggestions, and to complete your code for you. IntelliJ IDEA also automates several tasks that would otherwise be annoyingly repetitive.</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Barlow Semi Condensed"/>
                <a:ea typeface="Barlow Semi Condensed"/>
                <a:cs typeface="Barlow Semi Condensed"/>
                <a:sym typeface="Barlow Semi Condensed"/>
              </a:rPr>
              <a:t>It’s all that and a bag of chips, er, computer chips because it has an amazing out-of-the-box experience and doesn’t just have to be used for Java.</a:t>
            </a:r>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Barlow Semi Condensed"/>
                <a:ea typeface="Barlow Semi Condensed"/>
                <a:cs typeface="Barlow Semi Condensed"/>
                <a:sym typeface="Barlow Semi Condensed"/>
              </a:rPr>
              <a:t>While it’s focused on it, it’s still great for SQL, JPQL, HTML (Links to an external site.), JavaScript, and other languages including when you inject a language into a string literal. You still get all the benefits of this IDE.</a:t>
            </a:r>
            <a:endParaRPr/>
          </a:p>
        </p:txBody>
      </p:sp>
      <p:pic>
        <p:nvPicPr>
          <p:cNvPr descr="One of the best IDE for web development, IntelliJ IDEA." id="1958" name="Google Shape;1958;p8"/>
          <p:cNvPicPr preferRelativeResize="0"/>
          <p:nvPr/>
        </p:nvPicPr>
        <p:blipFill rotWithShape="1">
          <a:blip r:embed="rId3">
            <a:alphaModFix/>
          </a:blip>
          <a:srcRect b="0" l="0" r="0" t="0"/>
          <a:stretch/>
        </p:blipFill>
        <p:spPr>
          <a:xfrm>
            <a:off x="5020955" y="159480"/>
            <a:ext cx="4265493" cy="3991770"/>
          </a:xfrm>
          <a:prstGeom prst="rect">
            <a:avLst/>
          </a:prstGeom>
          <a:noFill/>
          <a:ln>
            <a:noFill/>
          </a:ln>
          <a:effectLst>
            <a:outerShdw blurRad="50800" sx="52000" rotWithShape="0" algn="ctr" dir="5400000" dist="50800" sy="52000">
              <a:srgbClr val="000000">
                <a:alpha val="42745"/>
              </a:srgbClr>
            </a:outerShdw>
            <a:reflection blurRad="0" dir="5400000" dist="50800" endA="0" endPos="27000" kx="0" rotWithShape="0" algn="bl" stA="45000" stPos="0" sy="-100000" ky="0"/>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sp>
        <p:nvSpPr>
          <p:cNvPr id="1963" name="Google Shape;1963;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4" name="Google Shape;1964;p9"/>
          <p:cNvSpPr/>
          <p:nvPr/>
        </p:nvSpPr>
        <p:spPr>
          <a:xfrm>
            <a:off x="0" y="0"/>
            <a:ext cx="4693698" cy="6858000"/>
          </a:xfrm>
          <a:custGeom>
            <a:rect b="b" l="l" r="r" t="t"/>
            <a:pathLst>
              <a:path extrusionOk="0" h="6858000" w="4693698">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65" name="Google Shape;1965;p9"/>
          <p:cNvSpPr/>
          <p:nvPr/>
        </p:nvSpPr>
        <p:spPr>
          <a:xfrm flipH="1">
            <a:off x="0" y="0"/>
            <a:ext cx="4838076" cy="6858000"/>
          </a:xfrm>
          <a:custGeom>
            <a:rect b="b" l="l" r="r" t="t"/>
            <a:pathLst>
              <a:path extrusionOk="0" h="6858000" w="4838076">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rgbClr val="046DB5">
              <a:alpha val="24705"/>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66" name="Google Shape;1966;p9"/>
          <p:cNvSpPr txBox="1"/>
          <p:nvPr>
            <p:ph type="title"/>
          </p:nvPr>
        </p:nvSpPr>
        <p:spPr>
          <a:xfrm>
            <a:off x="628649" y="140445"/>
            <a:ext cx="2606001" cy="720630"/>
          </a:xfrm>
          <a:prstGeom prst="rect">
            <a:avLst/>
          </a:prstGeom>
          <a:noFill/>
          <a:ln>
            <a:noFill/>
          </a:ln>
        </p:spPr>
        <p:txBody>
          <a:bodyPr anchorCtr="0" anchor="t" bIns="91425" lIns="91425" spcFirstLastPara="1" rIns="91425" wrap="square" tIns="91425">
            <a:normAutofit fontScale="90000"/>
          </a:bodyPr>
          <a:lstStyle/>
          <a:p>
            <a:pPr indent="0" lvl="0" marL="0" rtl="0" algn="r">
              <a:lnSpc>
                <a:spcPct val="100000"/>
              </a:lnSpc>
              <a:spcBef>
                <a:spcPts val="0"/>
              </a:spcBef>
              <a:spcAft>
                <a:spcPts val="0"/>
              </a:spcAft>
              <a:buSzPct val="111111"/>
              <a:buNone/>
            </a:pPr>
            <a:r>
              <a:rPr lang="en-US">
                <a:solidFill>
                  <a:schemeClr val="lt1"/>
                </a:solidFill>
                <a:latin typeface="Barlow Semi Condensed"/>
                <a:ea typeface="Barlow Semi Condensed"/>
                <a:cs typeface="Barlow Semi Condensed"/>
                <a:sym typeface="Barlow Semi Condensed"/>
              </a:rPr>
              <a:t>3. Aptana Studio 3</a:t>
            </a:r>
            <a:endParaRPr/>
          </a:p>
        </p:txBody>
      </p:sp>
      <p:sp>
        <p:nvSpPr>
          <p:cNvPr id="1967" name="Google Shape;1967;p9"/>
          <p:cNvSpPr txBox="1"/>
          <p:nvPr/>
        </p:nvSpPr>
        <p:spPr>
          <a:xfrm>
            <a:off x="628649" y="636746"/>
            <a:ext cx="3777190" cy="384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Barlow Semi Condensed"/>
                <a:ea typeface="Barlow Semi Condensed"/>
                <a:cs typeface="Barlow Semi Condensed"/>
                <a:sym typeface="Barlow Semi Condensed"/>
              </a:rPr>
              <a:t>Aptana Studio 3 </a:t>
            </a:r>
            <a:r>
              <a:rPr b="0" i="0" lang="en-US" sz="1600" u="none" cap="none" strike="noStrike">
                <a:solidFill>
                  <a:schemeClr val="lt1"/>
                </a:solidFill>
                <a:latin typeface="Barlow Semi Condensed"/>
                <a:ea typeface="Barlow Semi Condensed"/>
                <a:cs typeface="Barlow Semi Condensed"/>
                <a:sym typeface="Barlow Semi Condensed"/>
              </a:rPr>
              <a:t>is one of the best IDE web development options available and it’s also open source.</a:t>
            </a:r>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Barlow Semi Condensed"/>
                <a:ea typeface="Barlow Semi Condensed"/>
                <a:cs typeface="Barlow Semi Condensed"/>
                <a:sym typeface="Barlow Semi Condensed"/>
              </a:rPr>
              <a:t>You can customize the GUI, it has a built-in terminal, Git integration, a debugger as well as a deployment wizard. Autocomplete is also available for HTML, CSS, and JavaScript.</a:t>
            </a:r>
            <a:endParaRPr/>
          </a:p>
        </p:txBody>
      </p:sp>
      <p:pic>
        <p:nvPicPr>
          <p:cNvPr descr="The Aptana Studio 3 website, which is one of the best IDE web development options." id="1968" name="Google Shape;1968;p9"/>
          <p:cNvPicPr preferRelativeResize="0"/>
          <p:nvPr/>
        </p:nvPicPr>
        <p:blipFill rotWithShape="1">
          <a:blip r:embed="rId3">
            <a:alphaModFix/>
          </a:blip>
          <a:srcRect b="0" l="0" r="0" t="0"/>
          <a:stretch/>
        </p:blipFill>
        <p:spPr>
          <a:xfrm>
            <a:off x="4931619" y="140445"/>
            <a:ext cx="4555281" cy="4100085"/>
          </a:xfrm>
          <a:prstGeom prst="rect">
            <a:avLst/>
          </a:prstGeom>
          <a:noFill/>
          <a:ln>
            <a:noFill/>
          </a:ln>
          <a:effectLst>
            <a:outerShdw blurRad="50800" rotWithShape="0" algn="ctr" dir="5400000" dist="203200">
              <a:srgbClr val="000000">
                <a:alpha val="42745"/>
              </a:srgbClr>
            </a:outerShdw>
            <a:reflection blurRad="0" dir="5400000" dist="50800" endA="0" endPos="28000" kx="0" rotWithShape="0" algn="bl" stA="49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Technology Consulting by Slidesgo">
  <a:themeElements>
    <a:clrScheme name="Simple Light">
      <a:dk1>
        <a:srgbClr val="2C4361"/>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igit - Multi 1 - Bright">
  <a:themeElements>
    <a:clrScheme name="Custom 18">
      <a:dk1>
        <a:srgbClr val="000000"/>
      </a:dk1>
      <a:lt1>
        <a:srgbClr val="FFFFFF"/>
      </a:lt1>
      <a:dk2>
        <a:srgbClr val="6491C8"/>
      </a:dk2>
      <a:lt2>
        <a:srgbClr val="7D8287"/>
      </a:lt2>
      <a:accent1>
        <a:srgbClr val="14B4EB"/>
      </a:accent1>
      <a:accent2>
        <a:srgbClr val="3CBEB4"/>
      </a:accent2>
      <a:accent3>
        <a:srgbClr val="96C83C"/>
      </a:accent3>
      <a:accent4>
        <a:srgbClr val="F5EB27"/>
      </a:accent4>
      <a:accent5>
        <a:srgbClr val="FA4655"/>
      </a:accent5>
      <a:accent6>
        <a:srgbClr val="A596D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